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4" r:id="rId4"/>
    <p:sldMasterId id="2147483870" r:id="rId5"/>
    <p:sldMasterId id="2147483883" r:id="rId6"/>
  </p:sldMasterIdLst>
  <p:notesMasterIdLst>
    <p:notesMasterId r:id="rId48"/>
  </p:notesMasterIdLst>
  <p:handoutMasterIdLst>
    <p:handoutMasterId r:id="rId49"/>
  </p:handoutMasterIdLst>
  <p:sldIdLst>
    <p:sldId id="330" r:id="rId7"/>
    <p:sldId id="328" r:id="rId8"/>
    <p:sldId id="300" r:id="rId9"/>
    <p:sldId id="299" r:id="rId10"/>
    <p:sldId id="331" r:id="rId11"/>
    <p:sldId id="287" r:id="rId12"/>
    <p:sldId id="303" r:id="rId13"/>
    <p:sldId id="301" r:id="rId14"/>
    <p:sldId id="315" r:id="rId15"/>
    <p:sldId id="705" r:id="rId16"/>
    <p:sldId id="267" r:id="rId17"/>
    <p:sldId id="274" r:id="rId18"/>
    <p:sldId id="277" r:id="rId19"/>
    <p:sldId id="278" r:id="rId20"/>
    <p:sldId id="275" r:id="rId21"/>
    <p:sldId id="276" r:id="rId22"/>
    <p:sldId id="272" r:id="rId23"/>
    <p:sldId id="702" r:id="rId24"/>
    <p:sldId id="332" r:id="rId25"/>
    <p:sldId id="679" r:id="rId26"/>
    <p:sldId id="647" r:id="rId27"/>
    <p:sldId id="648" r:id="rId28"/>
    <p:sldId id="684" r:id="rId29"/>
    <p:sldId id="685" r:id="rId30"/>
    <p:sldId id="697" r:id="rId31"/>
    <p:sldId id="686" r:id="rId32"/>
    <p:sldId id="691" r:id="rId33"/>
    <p:sldId id="698" r:id="rId34"/>
    <p:sldId id="690" r:id="rId35"/>
    <p:sldId id="687" r:id="rId36"/>
    <p:sldId id="676" r:id="rId37"/>
    <p:sldId id="696" r:id="rId38"/>
    <p:sldId id="695" r:id="rId39"/>
    <p:sldId id="701" r:id="rId40"/>
    <p:sldId id="692" r:id="rId41"/>
    <p:sldId id="652" r:id="rId42"/>
    <p:sldId id="667" r:id="rId43"/>
    <p:sldId id="678" r:id="rId44"/>
    <p:sldId id="680" r:id="rId45"/>
    <p:sldId id="704" r:id="rId46"/>
    <p:sldId id="297" r:id="rId4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237">
          <p15:clr>
            <a:srgbClr val="A4A3A4"/>
          </p15:clr>
        </p15:guide>
        <p15:guide id="4" pos="27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9E4D2"/>
          </a:solidFill>
        </a:fill>
      </a:tcStyle>
    </a:wholeTbl>
    <a:band2H>
      <a:tcTxStyle/>
      <a:tcStyle>
        <a:tcBdr/>
        <a:fill>
          <a:solidFill>
            <a:srgbClr val="EDF2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DB"/>
          </a:solidFill>
        </a:fill>
      </a:tcStyle>
    </a:wholeTbl>
    <a:band2H>
      <a:tcTxStyle/>
      <a:tcStyle>
        <a:tcBdr/>
        <a:fill>
          <a:solidFill>
            <a:srgbClr val="E8EC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0D0"/>
          </a:solidFill>
        </a:fill>
      </a:tcStyle>
    </a:wholeTbl>
    <a:band2H>
      <a:tcTxStyle/>
      <a:tcStyle>
        <a:tcBdr/>
        <a:fill>
          <a:solidFill>
            <a:srgbClr val="F8F0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94660"/>
  </p:normalViewPr>
  <p:slideViewPr>
    <p:cSldViewPr snapToGrid="0" showGuides="1">
      <p:cViewPr varScale="1">
        <p:scale>
          <a:sx n="62" d="100"/>
          <a:sy n="62" d="100"/>
        </p:scale>
        <p:origin x="1348" y="56"/>
      </p:cViewPr>
      <p:guideLst>
        <p:guide orient="horz" pos="2160"/>
        <p:guide pos="2880"/>
        <p:guide orient="horz" pos="1237"/>
        <p:guide pos="27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AE3370-917E-3C44-B3DB-8A576B9D3698}" type="datetimeFigureOut">
              <a:rPr lang="en-US" smtClean="0"/>
              <a:t>11/21/2022</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6AFF13-DE95-6943-A107-A92AB08F741E}" type="slidenum">
              <a:rPr lang="nl-NL" smtClean="0"/>
              <a:t>‹#›</a:t>
            </a:fld>
            <a:endParaRPr lang="nl-NL"/>
          </a:p>
        </p:txBody>
      </p:sp>
    </p:spTree>
    <p:extLst>
      <p:ext uri="{BB962C8B-B14F-4D97-AF65-F5344CB8AC3E}">
        <p14:creationId xmlns:p14="http://schemas.microsoft.com/office/powerpoint/2010/main" val="30634241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xfrm>
            <a:off x="1143000" y="685800"/>
            <a:ext cx="4572000" cy="3429000"/>
          </a:xfrm>
          <a:prstGeom prst="rect">
            <a:avLst/>
          </a:prstGeom>
        </p:spPr>
        <p:txBody>
          <a:bodyPr/>
          <a:lstStyle/>
          <a:p>
            <a:endParaRPr/>
          </a:p>
        </p:txBody>
      </p:sp>
      <p:sp>
        <p:nvSpPr>
          <p:cNvPr id="463" name="Shape 46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28012180"/>
      </p:ext>
    </p:extLst>
  </p:cSld>
  <p:clrMap bg1="lt1" tx1="dk1" bg2="lt2" tx2="dk2" accent1="accent1" accent2="accent2" accent3="accent3" accent4="accent4" accent5="accent5" accent6="accent6" hlink="hlink" folHlink="folHlink"/>
  <p:hf hdr="0" ftr="0" dt="0"/>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7105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B8F35-2A73-D34D-93FE-F1753C8EDAE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96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B8F35-2A73-D34D-93FE-F1753C8EDAE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586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B8F35-2A73-D34D-93FE-F1753C8EDAE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10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B8F35-2A73-D34D-93FE-F1753C8EDAE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481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B8F35-2A73-D34D-93FE-F1753C8EDAE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16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7105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7105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7105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7105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71058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B8F35-2A73-D34D-93FE-F1753C8EDAE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663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B8F35-2A73-D34D-93FE-F1753C8EDAE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386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B8F35-2A73-D34D-93FE-F1753C8EDAE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93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9144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 y="90"/>
            <a:ext cx="9143769" cy="6857827"/>
          </a:xfrm>
          <a:prstGeom prst="rect">
            <a:avLst/>
          </a:prstGeom>
        </p:spPr>
      </p:pic>
    </p:spTree>
    <p:extLst>
      <p:ext uri="{BB962C8B-B14F-4D97-AF65-F5344CB8AC3E}">
        <p14:creationId xmlns:p14="http://schemas.microsoft.com/office/powerpoint/2010/main" val="396303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quot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lvl1pPr>
              <a:defRPr>
                <a:solidFill>
                  <a:schemeClr val="bg1"/>
                </a:solidFill>
              </a:defRPr>
            </a:lvl1p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8" y="228165"/>
            <a:ext cx="2786063" cy="365125"/>
          </a:xfrm>
        </p:spPr>
        <p:txBody>
          <a:bodyPr anchor="b" anchorCtr="0"/>
          <a:lstStyle>
            <a:lvl1pPr marL="0" indent="0">
              <a:buNone/>
              <a:defRPr sz="1050" b="1">
                <a:solidFill>
                  <a:schemeClr val="bg1"/>
                </a:solidFill>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
        <p:nvSpPr>
          <p:cNvPr id="10" name="Tijdelijke aanduiding voor tekst 9">
            <a:extLst>
              <a:ext uri="{FF2B5EF4-FFF2-40B4-BE49-F238E27FC236}">
                <a16:creationId xmlns:a16="http://schemas.microsoft.com/office/drawing/2014/main" id="{B146321D-6FEB-4DB2-A1BE-8F6F0E01F704}"/>
              </a:ext>
            </a:extLst>
          </p:cNvPr>
          <p:cNvSpPr>
            <a:spLocks noGrp="1"/>
          </p:cNvSpPr>
          <p:nvPr>
            <p:ph type="body" sz="quarter" idx="15" hasCustomPrompt="1"/>
          </p:nvPr>
        </p:nvSpPr>
        <p:spPr>
          <a:xfrm>
            <a:off x="2160000" y="2160000"/>
            <a:ext cx="5112000" cy="2160000"/>
          </a:xfrm>
        </p:spPr>
        <p:txBody>
          <a:bodyPr/>
          <a:lstStyle>
            <a:lvl1pPr marL="0" indent="0">
              <a:lnSpc>
                <a:spcPct val="95000"/>
              </a:lnSpc>
              <a:buNone/>
              <a:defRPr sz="2800" b="1">
                <a:solidFill>
                  <a:schemeClr val="bg1"/>
                </a:solidFill>
                <a:latin typeface="+mj-lt"/>
              </a:defRPr>
            </a:lvl1pPr>
          </a:lstStyle>
          <a:p>
            <a:pPr lvl="0"/>
            <a:r>
              <a:rPr lang="nl-NL" dirty="0"/>
              <a:t>Quote groot: </a:t>
            </a:r>
            <a:r>
              <a:rPr lang="nl-NL" dirty="0" err="1"/>
              <a:t>occulpa</a:t>
            </a:r>
            <a:r>
              <a:rPr lang="nl-NL" dirty="0"/>
              <a:t> </a:t>
            </a:r>
            <a:r>
              <a:rPr lang="nl-NL" dirty="0" err="1"/>
              <a:t>etureicae</a:t>
            </a:r>
            <a:r>
              <a:rPr lang="nl-NL" dirty="0"/>
              <a:t> </a:t>
            </a:r>
            <a:r>
              <a:rPr lang="nl-NL" dirty="0" err="1"/>
              <a:t>sit</a:t>
            </a:r>
            <a:r>
              <a:rPr lang="nl-NL" dirty="0"/>
              <a:t> </a:t>
            </a:r>
            <a:r>
              <a:rPr lang="nl-NL" dirty="0" err="1"/>
              <a:t>dolorae</a:t>
            </a:r>
            <a:r>
              <a:rPr lang="nl-NL" dirty="0"/>
              <a:t>. </a:t>
            </a:r>
            <a:r>
              <a:rPr lang="nl-NL" dirty="0" err="1"/>
              <a:t>Nemporese</a:t>
            </a:r>
            <a:r>
              <a:rPr lang="nl-NL" dirty="0"/>
              <a:t> </a:t>
            </a:r>
            <a:r>
              <a:rPr lang="nl-NL" dirty="0" err="1"/>
              <a:t>endae</a:t>
            </a:r>
            <a:r>
              <a:rPr lang="nl-NL" dirty="0"/>
              <a:t> </a:t>
            </a:r>
            <a:r>
              <a:rPr lang="nl-NL" dirty="0" err="1"/>
              <a:t>am</a:t>
            </a:r>
            <a:r>
              <a:rPr lang="nl-NL" dirty="0"/>
              <a:t>, ad </a:t>
            </a:r>
            <a:r>
              <a:rPr lang="nl-NL" dirty="0" err="1"/>
              <a:t>quatecum</a:t>
            </a:r>
            <a:r>
              <a:rPr lang="nl-NL" dirty="0"/>
              <a:t> </a:t>
            </a:r>
            <a:r>
              <a:rPr lang="nl-NL" dirty="0" err="1"/>
              <a:t>fugiaeperunt</a:t>
            </a:r>
            <a:r>
              <a:rPr lang="nl-NL" dirty="0"/>
              <a:t> </a:t>
            </a:r>
            <a:r>
              <a:rPr lang="nl-NL" dirty="0" err="1"/>
              <a:t>unt</a:t>
            </a:r>
            <a:r>
              <a:rPr lang="nl-NL" dirty="0"/>
              <a:t>. </a:t>
            </a:r>
            <a:r>
              <a:rPr lang="nl-NL" dirty="0" err="1"/>
              <a:t>Atia</a:t>
            </a:r>
            <a:r>
              <a:rPr lang="nl-NL" dirty="0"/>
              <a:t> </a:t>
            </a:r>
            <a:r>
              <a:rPr lang="nl-NL" dirty="0" err="1"/>
              <a:t>sam</a:t>
            </a:r>
            <a:r>
              <a:rPr lang="nl-NL" dirty="0"/>
              <a:t> que </a:t>
            </a:r>
            <a:r>
              <a:rPr lang="nl-NL" dirty="0" err="1"/>
              <a:t>quamustrum</a:t>
            </a:r>
            <a:r>
              <a:rPr lang="nl-NL" dirty="0"/>
              <a:t> </a:t>
            </a:r>
            <a:r>
              <a:rPr lang="nl-NL" dirty="0" err="1"/>
              <a:t>fugiam</a:t>
            </a:r>
            <a:r>
              <a:rPr lang="nl-NL" dirty="0"/>
              <a:t> </a:t>
            </a:r>
            <a:r>
              <a:rPr lang="nl-NL" dirty="0" err="1"/>
              <a:t>quis</a:t>
            </a:r>
            <a:r>
              <a:rPr lang="nl-NL" dirty="0"/>
              <a:t> </a:t>
            </a:r>
            <a:r>
              <a:rPr lang="nl-NL" dirty="0" err="1"/>
              <a:t>corempo</a:t>
            </a:r>
            <a:r>
              <a:rPr lang="nl-NL" dirty="0"/>
              <a:t> </a:t>
            </a:r>
            <a:r>
              <a:rPr lang="nl-NL" dirty="0" err="1"/>
              <a:t>restium</a:t>
            </a:r>
            <a:r>
              <a:rPr lang="nl-NL" dirty="0"/>
              <a:t> </a:t>
            </a:r>
            <a:r>
              <a:rPr lang="nl-NL" dirty="0" err="1"/>
              <a:t>ero</a:t>
            </a:r>
            <a:r>
              <a:rPr lang="nl-NL" dirty="0"/>
              <a:t>.</a:t>
            </a:r>
            <a:endParaRPr lang="nl-BE" dirty="0"/>
          </a:p>
        </p:txBody>
      </p:sp>
      <p:sp>
        <p:nvSpPr>
          <p:cNvPr id="17" name="Gelijkbenige driehoek 16">
            <a:extLst>
              <a:ext uri="{FF2B5EF4-FFF2-40B4-BE49-F238E27FC236}">
                <a16:creationId xmlns:a16="http://schemas.microsoft.com/office/drawing/2014/main" id="{C9E84D4C-76DA-4E4E-9F21-DB0F8DC87F65}"/>
              </a:ext>
            </a:extLst>
          </p:cNvPr>
          <p:cNvSpPr/>
          <p:nvPr userDrawn="1"/>
        </p:nvSpPr>
        <p:spPr>
          <a:xfrm rot="5400000">
            <a:off x="276867" y="6541200"/>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8" name="Rechthoek 17">
            <a:extLst>
              <a:ext uri="{FF2B5EF4-FFF2-40B4-BE49-F238E27FC236}">
                <a16:creationId xmlns:a16="http://schemas.microsoft.com/office/drawing/2014/main" id="{7BE966C4-F2D9-4A05-8182-0E3CB210AD5F}"/>
              </a:ext>
            </a:extLst>
          </p:cNvPr>
          <p:cNvSpPr/>
          <p:nvPr userDrawn="1"/>
        </p:nvSpPr>
        <p:spPr>
          <a:xfrm>
            <a:off x="7634836" y="5632068"/>
            <a:ext cx="1509164" cy="122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1" name="Afbeelding 10">
            <a:extLst>
              <a:ext uri="{FF2B5EF4-FFF2-40B4-BE49-F238E27FC236}">
                <a16:creationId xmlns:a16="http://schemas.microsoft.com/office/drawing/2014/main" id="{01080BEC-2114-4D77-8CC9-4A26F3F390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000" y="6220800"/>
            <a:ext cx="1143000" cy="366903"/>
          </a:xfrm>
          <a:prstGeom prst="rect">
            <a:avLst/>
          </a:prstGeom>
        </p:spPr>
      </p:pic>
    </p:spTree>
    <p:extLst>
      <p:ext uri="{BB962C8B-B14F-4D97-AF65-F5344CB8AC3E}">
        <p14:creationId xmlns:p14="http://schemas.microsoft.com/office/powerpoint/2010/main" val="169737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8" y="228165"/>
            <a:ext cx="2786063" cy="365125"/>
          </a:xfrm>
        </p:spPr>
        <p:txBody>
          <a:bodyPr anchor="b" anchorCtr="0"/>
          <a:lstStyle>
            <a:lvl1pPr marL="0" indent="0">
              <a:buNone/>
              <a:defRPr sz="1050" b="1">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2171700" y="4537479"/>
            <a:ext cx="1008000" cy="1008000"/>
          </a:xfrm>
        </p:spPr>
        <p:txBody>
          <a:bodyPr anchor="ctr"/>
          <a:lstStyle>
            <a:lvl1pPr marL="0" indent="0" algn="ctr">
              <a:buNone/>
              <a:defRPr sz="1500" baseline="-25000"/>
            </a:lvl1pPr>
          </a:lstStyle>
          <a:p>
            <a:endParaRPr lang="nl-BE"/>
          </a:p>
        </p:txBody>
      </p:sp>
      <p:sp>
        <p:nvSpPr>
          <p:cNvPr id="10" name="Tijdelijke aanduiding voor tekst 9">
            <a:extLst>
              <a:ext uri="{FF2B5EF4-FFF2-40B4-BE49-F238E27FC236}">
                <a16:creationId xmlns:a16="http://schemas.microsoft.com/office/drawing/2014/main" id="{B146321D-6FEB-4DB2-A1BE-8F6F0E01F704}"/>
              </a:ext>
            </a:extLst>
          </p:cNvPr>
          <p:cNvSpPr>
            <a:spLocks noGrp="1"/>
          </p:cNvSpPr>
          <p:nvPr>
            <p:ph type="body" sz="quarter" idx="15" hasCustomPrompt="1"/>
          </p:nvPr>
        </p:nvSpPr>
        <p:spPr>
          <a:xfrm>
            <a:off x="2160000" y="2160000"/>
            <a:ext cx="5112000" cy="2160000"/>
          </a:xfrm>
        </p:spPr>
        <p:txBody>
          <a:bodyPr/>
          <a:lstStyle>
            <a:lvl1pPr marL="0" indent="0">
              <a:lnSpc>
                <a:spcPct val="95000"/>
              </a:lnSpc>
              <a:buNone/>
              <a:defRPr sz="2800" b="1">
                <a:solidFill>
                  <a:schemeClr val="tx1"/>
                </a:solidFill>
                <a:latin typeface="+mj-lt"/>
              </a:defRPr>
            </a:lvl1pPr>
          </a:lstStyle>
          <a:p>
            <a:pPr lvl="0"/>
            <a:r>
              <a:rPr lang="nl-NL" dirty="0"/>
              <a:t>Quote groot: </a:t>
            </a:r>
            <a:r>
              <a:rPr lang="nl-NL" dirty="0" err="1"/>
              <a:t>occulpa</a:t>
            </a:r>
            <a:r>
              <a:rPr lang="nl-NL" dirty="0"/>
              <a:t> </a:t>
            </a:r>
            <a:r>
              <a:rPr lang="nl-NL" dirty="0" err="1"/>
              <a:t>etureicae</a:t>
            </a:r>
            <a:r>
              <a:rPr lang="nl-NL" dirty="0"/>
              <a:t> </a:t>
            </a:r>
            <a:r>
              <a:rPr lang="nl-NL" dirty="0" err="1"/>
              <a:t>sit</a:t>
            </a:r>
            <a:r>
              <a:rPr lang="nl-NL" dirty="0"/>
              <a:t> </a:t>
            </a:r>
            <a:r>
              <a:rPr lang="nl-NL" dirty="0" err="1"/>
              <a:t>dolorae</a:t>
            </a:r>
            <a:r>
              <a:rPr lang="nl-NL" dirty="0"/>
              <a:t>. </a:t>
            </a:r>
            <a:r>
              <a:rPr lang="nl-NL" dirty="0" err="1"/>
              <a:t>Nemporese</a:t>
            </a:r>
            <a:r>
              <a:rPr lang="nl-NL" dirty="0"/>
              <a:t> </a:t>
            </a:r>
            <a:r>
              <a:rPr lang="nl-NL" dirty="0" err="1"/>
              <a:t>endae</a:t>
            </a:r>
            <a:r>
              <a:rPr lang="nl-NL" dirty="0"/>
              <a:t> </a:t>
            </a:r>
            <a:r>
              <a:rPr lang="nl-NL" dirty="0" err="1"/>
              <a:t>am</a:t>
            </a:r>
            <a:r>
              <a:rPr lang="nl-NL" dirty="0"/>
              <a:t>, ad </a:t>
            </a:r>
            <a:r>
              <a:rPr lang="nl-NL" dirty="0" err="1"/>
              <a:t>quatecum</a:t>
            </a:r>
            <a:r>
              <a:rPr lang="nl-NL" dirty="0"/>
              <a:t> </a:t>
            </a:r>
            <a:r>
              <a:rPr lang="nl-NL" dirty="0" err="1"/>
              <a:t>fugiaeperunt</a:t>
            </a:r>
            <a:r>
              <a:rPr lang="nl-NL" dirty="0"/>
              <a:t> </a:t>
            </a:r>
            <a:r>
              <a:rPr lang="nl-NL" dirty="0" err="1"/>
              <a:t>unt</a:t>
            </a:r>
            <a:r>
              <a:rPr lang="nl-NL" dirty="0"/>
              <a:t>. </a:t>
            </a:r>
            <a:r>
              <a:rPr lang="nl-NL" dirty="0" err="1"/>
              <a:t>Atia</a:t>
            </a:r>
            <a:r>
              <a:rPr lang="nl-NL" dirty="0"/>
              <a:t> </a:t>
            </a:r>
            <a:r>
              <a:rPr lang="nl-NL" dirty="0" err="1"/>
              <a:t>sam</a:t>
            </a:r>
            <a:r>
              <a:rPr lang="nl-NL" dirty="0"/>
              <a:t> que </a:t>
            </a:r>
            <a:r>
              <a:rPr lang="nl-NL" dirty="0" err="1"/>
              <a:t>quamustrum</a:t>
            </a:r>
            <a:r>
              <a:rPr lang="nl-NL" dirty="0"/>
              <a:t> </a:t>
            </a:r>
            <a:r>
              <a:rPr lang="nl-NL" dirty="0" err="1"/>
              <a:t>fugiam</a:t>
            </a:r>
            <a:r>
              <a:rPr lang="nl-NL" dirty="0"/>
              <a:t> </a:t>
            </a:r>
            <a:r>
              <a:rPr lang="nl-NL" dirty="0" err="1"/>
              <a:t>quis</a:t>
            </a:r>
            <a:r>
              <a:rPr lang="nl-NL" dirty="0"/>
              <a:t> </a:t>
            </a:r>
            <a:r>
              <a:rPr lang="nl-NL" dirty="0" err="1"/>
              <a:t>corempo</a:t>
            </a:r>
            <a:r>
              <a:rPr lang="nl-NL" dirty="0"/>
              <a:t> </a:t>
            </a:r>
            <a:r>
              <a:rPr lang="nl-NL" dirty="0" err="1"/>
              <a:t>restium</a:t>
            </a:r>
            <a:r>
              <a:rPr lang="nl-NL" dirty="0"/>
              <a:t> </a:t>
            </a:r>
            <a:r>
              <a:rPr lang="nl-NL" dirty="0" err="1"/>
              <a:t>ero</a:t>
            </a:r>
            <a:r>
              <a:rPr lang="nl-NL" dirty="0"/>
              <a:t>.</a:t>
            </a:r>
            <a:endParaRPr lang="nl-BE" dirty="0"/>
          </a:p>
        </p:txBody>
      </p:sp>
      <p:sp>
        <p:nvSpPr>
          <p:cNvPr id="11" name="Tijdelijke aanduiding voor tekst 9">
            <a:extLst>
              <a:ext uri="{FF2B5EF4-FFF2-40B4-BE49-F238E27FC236}">
                <a16:creationId xmlns:a16="http://schemas.microsoft.com/office/drawing/2014/main" id="{65E274DD-5F46-4B35-A5AC-31E6BE89CE65}"/>
              </a:ext>
            </a:extLst>
          </p:cNvPr>
          <p:cNvSpPr>
            <a:spLocks noGrp="1"/>
          </p:cNvSpPr>
          <p:nvPr>
            <p:ph type="body" sz="quarter" idx="16" hasCustomPrompt="1"/>
          </p:nvPr>
        </p:nvSpPr>
        <p:spPr>
          <a:xfrm>
            <a:off x="3330651" y="4574877"/>
            <a:ext cx="4731544" cy="466613"/>
          </a:xfrm>
        </p:spPr>
        <p:txBody>
          <a:bodyPr anchor="b"/>
          <a:lstStyle>
            <a:lvl1pPr marL="0" indent="0">
              <a:buFontTx/>
              <a:buNone/>
              <a:defRPr sz="2000" b="1">
                <a:solidFill>
                  <a:schemeClr val="tx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DA29B528-8ACF-4D4D-B37B-A6AAB88026F1}"/>
              </a:ext>
            </a:extLst>
          </p:cNvPr>
          <p:cNvSpPr>
            <a:spLocks noGrp="1"/>
          </p:cNvSpPr>
          <p:nvPr>
            <p:ph type="body" sz="quarter" idx="17" hasCustomPrompt="1"/>
          </p:nvPr>
        </p:nvSpPr>
        <p:spPr>
          <a:xfrm>
            <a:off x="3330650" y="5041490"/>
            <a:ext cx="1432125" cy="466613"/>
          </a:xfrm>
        </p:spPr>
        <p:txBody>
          <a:bodyPr/>
          <a:lstStyle>
            <a:lvl1pPr marL="0" indent="0">
              <a:buNone/>
              <a:defRPr sz="2000">
                <a:solidFill>
                  <a:schemeClr val="tx1"/>
                </a:solidFill>
                <a:latin typeface="+mj-lt"/>
              </a:defRPr>
            </a:lvl1pPr>
            <a:lvl2pPr marL="268616" indent="0">
              <a:buNone/>
              <a:defRPr sz="1650">
                <a:latin typeface="+mj-lt"/>
              </a:defRPr>
            </a:lvl2pPr>
            <a:lvl3pPr marL="539987" indent="0">
              <a:buNone/>
              <a:defRPr sz="1650">
                <a:latin typeface="+mj-lt"/>
              </a:defRPr>
            </a:lvl3pPr>
            <a:lvl4pPr marL="809980" indent="0">
              <a:buNone/>
              <a:defRPr sz="1650">
                <a:latin typeface="+mj-lt"/>
              </a:defRPr>
            </a:lvl4pPr>
            <a:lvl5pPr marL="1079973" indent="0">
              <a:buNone/>
              <a:defRPr sz="1650">
                <a:latin typeface="+mj-lt"/>
              </a:defRPr>
            </a:lvl5pPr>
          </a:lstStyle>
          <a:p>
            <a:pPr lvl="0"/>
            <a:r>
              <a:rPr lang="nl-NL" dirty="0"/>
              <a:t>Datum</a:t>
            </a:r>
            <a:endParaRPr lang="nl-BE" dirty="0"/>
          </a:p>
        </p:txBody>
      </p:sp>
    </p:spTree>
    <p:extLst>
      <p:ext uri="{BB962C8B-B14F-4D97-AF65-F5344CB8AC3E}">
        <p14:creationId xmlns:p14="http://schemas.microsoft.com/office/powerpoint/2010/main" val="1218397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843A7B-9F3B-480D-AD2E-C3AACED19EFD}"/>
              </a:ext>
            </a:extLst>
          </p:cNvPr>
          <p:cNvSpPr>
            <a:spLocks noGrp="1"/>
          </p:cNvSpPr>
          <p:nvPr>
            <p:ph type="body" idx="1"/>
          </p:nvPr>
        </p:nvSpPr>
        <p:spPr>
          <a:xfrm>
            <a:off x="5733504" y="1769806"/>
            <a:ext cx="3027136" cy="1269552"/>
          </a:xfrm>
        </p:spPr>
        <p:txBody>
          <a:bodyPr anchor="b"/>
          <a:lstStyle>
            <a:lvl1pPr marL="0" indent="0">
              <a:lnSpc>
                <a:spcPct val="80000"/>
              </a:lnSpc>
              <a:buNone/>
              <a:defRPr sz="2100" b="1">
                <a:solidFill>
                  <a:schemeClr val="accent3"/>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4DDAC10B-1AED-4A32-B7C4-E04362F3B7E2}"/>
              </a:ext>
            </a:extLst>
          </p:cNvPr>
          <p:cNvSpPr>
            <a:spLocks noGrp="1"/>
          </p:cNvSpPr>
          <p:nvPr>
            <p:ph sz="half" idx="2"/>
          </p:nvPr>
        </p:nvSpPr>
        <p:spPr>
          <a:xfrm>
            <a:off x="5733509" y="3047450"/>
            <a:ext cx="3027137" cy="2549854"/>
          </a:xfrm>
        </p:spPr>
        <p:txBody>
          <a:bodyPr/>
          <a:lstStyle>
            <a:lvl1pPr marL="0" indent="0">
              <a:buNone/>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atum 6">
            <a:extLst>
              <a:ext uri="{FF2B5EF4-FFF2-40B4-BE49-F238E27FC236}">
                <a16:creationId xmlns:a16="http://schemas.microsoft.com/office/drawing/2014/main" id="{44202EC0-7C3F-449D-A78C-41C97D42DF82}"/>
              </a:ext>
            </a:extLst>
          </p:cNvPr>
          <p:cNvSpPr>
            <a:spLocks noGrp="1"/>
          </p:cNvSpPr>
          <p:nvPr>
            <p:ph type="dt" sz="half" idx="10"/>
          </p:nvPr>
        </p:nvSpPr>
        <p:spPr/>
        <p:txBody>
          <a:bodyPr/>
          <a:lstStyle/>
          <a:p>
            <a:endParaRPr lang="nl-BE"/>
          </a:p>
        </p:txBody>
      </p:sp>
      <p:sp>
        <p:nvSpPr>
          <p:cNvPr id="8" name="Tijdelijke aanduiding voor voettekst 7">
            <a:extLst>
              <a:ext uri="{FF2B5EF4-FFF2-40B4-BE49-F238E27FC236}">
                <a16:creationId xmlns:a16="http://schemas.microsoft.com/office/drawing/2014/main" id="{DCE90316-0261-473A-89DB-C22973630984}"/>
              </a:ext>
            </a:extLst>
          </p:cNvPr>
          <p:cNvSpPr>
            <a:spLocks noGrp="1"/>
          </p:cNvSpPr>
          <p:nvPr>
            <p:ph type="ftr" sz="quarter" idx="11"/>
          </p:nvPr>
        </p:nvSpPr>
        <p:spPr/>
        <p:txBody>
          <a:bodyPr/>
          <a:lstStyle/>
          <a:p>
            <a:r>
              <a:rPr lang="nl-BE"/>
              <a:t>Titel van de presentatie</a:t>
            </a:r>
          </a:p>
        </p:txBody>
      </p:sp>
      <p:sp>
        <p:nvSpPr>
          <p:cNvPr id="9" name="Tijdelijke aanduiding voor dianummer 8">
            <a:extLst>
              <a:ext uri="{FF2B5EF4-FFF2-40B4-BE49-F238E27FC236}">
                <a16:creationId xmlns:a16="http://schemas.microsoft.com/office/drawing/2014/main" id="{C9AAC146-4636-4E5A-A84D-9EC96FAB2D3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307638" y="228165"/>
            <a:ext cx="2786063" cy="365125"/>
          </a:xfrm>
        </p:spPr>
        <p:txBody>
          <a:bodyPr anchor="b" anchorCtr="0"/>
          <a:lstStyle>
            <a:lvl1pPr marL="0" indent="0">
              <a:buNone/>
              <a:defRPr sz="1050" b="1">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297006" y="1295400"/>
            <a:ext cx="4800983" cy="4611688"/>
          </a:xfrm>
        </p:spPr>
        <p:txBody>
          <a:bodyPr anchor="ctr"/>
          <a:lstStyle>
            <a:lvl1pPr marL="0" indent="0" algn="ctr">
              <a:buNone/>
              <a:defRPr/>
            </a:lvl1pPr>
          </a:lstStyle>
          <a:p>
            <a:endParaRPr lang="nl-BE"/>
          </a:p>
        </p:txBody>
      </p:sp>
    </p:spTree>
    <p:extLst>
      <p:ext uri="{BB962C8B-B14F-4D97-AF65-F5344CB8AC3E}">
        <p14:creationId xmlns:p14="http://schemas.microsoft.com/office/powerpoint/2010/main" val="3166271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44202EC0-7C3F-449D-A78C-41C97D42DF82}"/>
              </a:ext>
            </a:extLst>
          </p:cNvPr>
          <p:cNvSpPr>
            <a:spLocks noGrp="1"/>
          </p:cNvSpPr>
          <p:nvPr>
            <p:ph type="dt" sz="half" idx="10"/>
          </p:nvPr>
        </p:nvSpPr>
        <p:spPr/>
        <p:txBody>
          <a:bodyPr/>
          <a:lstStyle/>
          <a:p>
            <a:endParaRPr lang="nl-BE"/>
          </a:p>
        </p:txBody>
      </p:sp>
      <p:sp>
        <p:nvSpPr>
          <p:cNvPr id="8" name="Tijdelijke aanduiding voor voettekst 7">
            <a:extLst>
              <a:ext uri="{FF2B5EF4-FFF2-40B4-BE49-F238E27FC236}">
                <a16:creationId xmlns:a16="http://schemas.microsoft.com/office/drawing/2014/main" id="{DCE90316-0261-473A-89DB-C22973630984}"/>
              </a:ext>
            </a:extLst>
          </p:cNvPr>
          <p:cNvSpPr>
            <a:spLocks noGrp="1"/>
          </p:cNvSpPr>
          <p:nvPr>
            <p:ph type="ftr" sz="quarter" idx="11"/>
          </p:nvPr>
        </p:nvSpPr>
        <p:spPr/>
        <p:txBody>
          <a:bodyPr/>
          <a:lstStyle/>
          <a:p>
            <a:r>
              <a:rPr lang="nl-BE"/>
              <a:t>Titel van de presentatie</a:t>
            </a:r>
          </a:p>
        </p:txBody>
      </p:sp>
      <p:sp>
        <p:nvSpPr>
          <p:cNvPr id="9" name="Tijdelijke aanduiding voor dianummer 8">
            <a:extLst>
              <a:ext uri="{FF2B5EF4-FFF2-40B4-BE49-F238E27FC236}">
                <a16:creationId xmlns:a16="http://schemas.microsoft.com/office/drawing/2014/main" id="{C9AAC146-4636-4E5A-A84D-9EC96FAB2D3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307638" y="228165"/>
            <a:ext cx="2786063" cy="365125"/>
          </a:xfrm>
        </p:spPr>
        <p:txBody>
          <a:bodyPr anchor="b" anchorCtr="0"/>
          <a:lstStyle>
            <a:lvl1pPr marL="0" indent="0">
              <a:buNone/>
              <a:defRPr sz="1050" b="1">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960306" y="1295400"/>
            <a:ext cx="6976175" cy="4611688"/>
          </a:xfrm>
        </p:spPr>
        <p:txBody>
          <a:bodyPr anchor="ctr"/>
          <a:lstStyle>
            <a:lvl1pPr marL="0" indent="0" algn="ctr">
              <a:buNone/>
              <a:defRPr/>
            </a:lvl1pPr>
          </a:lstStyle>
          <a:p>
            <a:endParaRPr lang="nl-BE"/>
          </a:p>
        </p:txBody>
      </p:sp>
    </p:spTree>
    <p:extLst>
      <p:ext uri="{BB962C8B-B14F-4D97-AF65-F5344CB8AC3E}">
        <p14:creationId xmlns:p14="http://schemas.microsoft.com/office/powerpoint/2010/main" val="1943706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E3473E5-12B3-4067-8FAB-0C0452971BA2}"/>
              </a:ext>
            </a:extLst>
          </p:cNvPr>
          <p:cNvSpPr>
            <a:spLocks noGrp="1"/>
          </p:cNvSpPr>
          <p:nvPr>
            <p:ph type="dt" sz="half" idx="10"/>
          </p:nvPr>
        </p:nvSpPr>
        <p:spPr/>
        <p:txBody>
          <a:bodyPr/>
          <a:lstStyle/>
          <a:p>
            <a:endParaRPr lang="nl-BE"/>
          </a:p>
        </p:txBody>
      </p:sp>
      <p:sp>
        <p:nvSpPr>
          <p:cNvPr id="4" name="Tijdelijke aanduiding voor voettekst 3">
            <a:extLst>
              <a:ext uri="{FF2B5EF4-FFF2-40B4-BE49-F238E27FC236}">
                <a16:creationId xmlns:a16="http://schemas.microsoft.com/office/drawing/2014/main" id="{E5205202-803B-40C0-8FCF-E7381AE4E989}"/>
              </a:ext>
            </a:extLst>
          </p:cNvPr>
          <p:cNvSpPr>
            <a:spLocks noGrp="1"/>
          </p:cNvSpPr>
          <p:nvPr>
            <p:ph type="ftr" sz="quarter" idx="11"/>
          </p:nvPr>
        </p:nvSpPr>
        <p:spPr/>
        <p:txBody>
          <a:bodyPr/>
          <a:lstStyle/>
          <a:p>
            <a:r>
              <a:rPr lang="nl-BE"/>
              <a:t>Titel van de presentatie</a:t>
            </a:r>
          </a:p>
        </p:txBody>
      </p:sp>
      <p:sp>
        <p:nvSpPr>
          <p:cNvPr id="5" name="Tijdelijke aanduiding voor dianummer 4">
            <a:extLst>
              <a:ext uri="{FF2B5EF4-FFF2-40B4-BE49-F238E27FC236}">
                <a16:creationId xmlns:a16="http://schemas.microsoft.com/office/drawing/2014/main" id="{43488137-6613-43C0-B311-4B1FB099B41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307638" y="228165"/>
            <a:ext cx="2786063" cy="365125"/>
          </a:xfrm>
        </p:spPr>
        <p:txBody>
          <a:bodyPr anchor="b" anchorCtr="0"/>
          <a:lstStyle>
            <a:lvl1pPr marL="0" indent="0">
              <a:buNone/>
              <a:defRPr sz="1050" b="1">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Tree>
    <p:extLst>
      <p:ext uri="{BB962C8B-B14F-4D97-AF65-F5344CB8AC3E}">
        <p14:creationId xmlns:p14="http://schemas.microsoft.com/office/powerpoint/2010/main" val="153609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7DF97DE-814F-4A02-925B-4FA8DC174A8B}"/>
              </a:ext>
            </a:extLst>
          </p:cNvPr>
          <p:cNvSpPr>
            <a:spLocks noGrp="1"/>
          </p:cNvSpPr>
          <p:nvPr>
            <p:ph type="dt" sz="half" idx="10"/>
          </p:nvPr>
        </p:nvSpPr>
        <p:spPr/>
        <p:txBody>
          <a:bodyPr/>
          <a:lstStyle/>
          <a:p>
            <a:endParaRPr lang="nl-BE"/>
          </a:p>
        </p:txBody>
      </p:sp>
      <p:sp>
        <p:nvSpPr>
          <p:cNvPr id="3" name="Tijdelijke aanduiding voor voettekst 2">
            <a:extLst>
              <a:ext uri="{FF2B5EF4-FFF2-40B4-BE49-F238E27FC236}">
                <a16:creationId xmlns:a16="http://schemas.microsoft.com/office/drawing/2014/main" id="{639C6991-A2F7-45F1-A24C-12CAC083E581}"/>
              </a:ext>
            </a:extLst>
          </p:cNvPr>
          <p:cNvSpPr>
            <a:spLocks noGrp="1"/>
          </p:cNvSpPr>
          <p:nvPr>
            <p:ph type="ftr" sz="quarter" idx="11"/>
          </p:nvPr>
        </p:nvSpPr>
        <p:spPr/>
        <p:txBody>
          <a:bodyPr/>
          <a:lstStyle/>
          <a:p>
            <a:r>
              <a:rPr lang="nl-BE"/>
              <a:t>Titel van de presentatie</a:t>
            </a:r>
          </a:p>
        </p:txBody>
      </p:sp>
      <p:sp>
        <p:nvSpPr>
          <p:cNvPr id="4" name="Tijdelijke aanduiding voor dianummer 3">
            <a:extLst>
              <a:ext uri="{FF2B5EF4-FFF2-40B4-BE49-F238E27FC236}">
                <a16:creationId xmlns:a16="http://schemas.microsoft.com/office/drawing/2014/main" id="{291E0077-B4BD-4C07-BC35-57BD3CDF0909}"/>
              </a:ext>
            </a:extLst>
          </p:cNvPr>
          <p:cNvSpPr>
            <a:spLocks noGrp="1"/>
          </p:cNvSpPr>
          <p:nvPr>
            <p:ph type="sldNum" sz="quarter" idx="12"/>
          </p:nvPr>
        </p:nvSpPr>
        <p:spPr/>
        <p:txBody>
          <a:bodyPr/>
          <a:lstStyle/>
          <a:p>
            <a:fld id="{FF88DA20-ED00-471C-9170-60F590CB400A}" type="slidenum">
              <a:rPr lang="nl-BE" smtClean="0"/>
              <a:t>‹#›</a:t>
            </a:fld>
            <a:endParaRPr lang="nl-BE"/>
          </a:p>
        </p:txBody>
      </p:sp>
    </p:spTree>
    <p:extLst>
      <p:ext uri="{BB962C8B-B14F-4D97-AF65-F5344CB8AC3E}">
        <p14:creationId xmlns:p14="http://schemas.microsoft.com/office/powerpoint/2010/main" val="681162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0" name="Shape 180"/>
          <p:cNvSpPr/>
          <p:nvPr/>
        </p:nvSpPr>
        <p:spPr>
          <a:xfrm>
            <a:off x="-1" y="6165303"/>
            <a:ext cx="9180002" cy="718353"/>
          </a:xfrm>
          <a:prstGeom prst="rect">
            <a:avLst/>
          </a:prstGeom>
          <a:solidFill>
            <a:schemeClr val="accent3"/>
          </a:solidFill>
          <a:ln w="25400">
            <a:solidFill>
              <a:schemeClr val="accent3"/>
            </a:solidFill>
          </a:ln>
        </p:spPr>
        <p:txBody>
          <a:bodyPr lIns="45719" rIns="45719" anchor="ctr"/>
          <a:lstStyle/>
          <a:p>
            <a:pPr algn="ctr">
              <a:defRPr>
                <a:latin typeface="Corbel"/>
                <a:ea typeface="Corbel"/>
                <a:cs typeface="Corbel"/>
                <a:sym typeface="Corbel"/>
              </a:defRPr>
            </a:pPr>
            <a:endParaRPr/>
          </a:p>
        </p:txBody>
      </p:sp>
      <p:sp>
        <p:nvSpPr>
          <p:cNvPr id="181" name="Shape 181"/>
          <p:cNvSpPr>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182" name="Shape 1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3" name="Shape 1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03883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3AADC8-A3F5-4C28-82E1-821CE90E67D1}" type="datetimeFigureOut">
              <a:rPr lang="nl-BE" smtClean="0"/>
              <a:t>21/11/2022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251989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3AADC8-A3F5-4C28-82E1-821CE90E67D1}" type="datetimeFigureOut">
              <a:rPr lang="nl-BE" smtClean="0"/>
              <a:t>21/11/2022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86CB4B4D-7CA3-9044-876B-883B54F8677D}" type="slidenum">
              <a:rPr lang="nl-BE" smtClean="0"/>
              <a:t>‹#›</a:t>
            </a:fld>
            <a:endParaRPr lang="nl-BE"/>
          </a:p>
        </p:txBody>
      </p:sp>
      <p:pic>
        <p:nvPicPr>
          <p:cNvPr id="7" name="Picture 6">
            <a:extLst>
              <a:ext uri="{FF2B5EF4-FFF2-40B4-BE49-F238E27FC236}">
                <a16:creationId xmlns:a16="http://schemas.microsoft.com/office/drawing/2014/main" id="{33653194-4C3C-18D6-5719-44BE3AFD06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0034" y="5332472"/>
            <a:ext cx="1793966" cy="934185"/>
          </a:xfrm>
          <a:prstGeom prst="rect">
            <a:avLst/>
          </a:prstGeom>
        </p:spPr>
      </p:pic>
    </p:spTree>
    <p:extLst>
      <p:ext uri="{BB962C8B-B14F-4D97-AF65-F5344CB8AC3E}">
        <p14:creationId xmlns:p14="http://schemas.microsoft.com/office/powerpoint/2010/main" val="3646384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AADC8-A3F5-4C28-82E1-821CE90E67D1}" type="datetimeFigureOut">
              <a:rPr lang="nl-BE" smtClean="0"/>
              <a:t>21/11/2022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803947223"/>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3"/>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73CF8604-A629-44C9-BC34-FAB18A435DEF}"/>
              </a:ext>
            </a:extLst>
          </p:cNvPr>
          <p:cNvSpPr/>
          <p:nvPr userDrawn="1"/>
        </p:nvSpPr>
        <p:spPr>
          <a:xfrm>
            <a:off x="7623544" y="5684874"/>
            <a:ext cx="1520456" cy="11731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645937" y="1424778"/>
            <a:ext cx="7355066" cy="1447247"/>
          </a:xfrm>
        </p:spPr>
        <p:txBody>
          <a:bodyPr anchor="b"/>
          <a:lstStyle>
            <a:lvl1pPr algn="l">
              <a:defRPr sz="42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645936" y="2793963"/>
            <a:ext cx="6858000" cy="544660"/>
          </a:xfrm>
        </p:spPr>
        <p:txBody>
          <a:bodyPr/>
          <a:lstStyle>
            <a:lvl1pPr marL="0" indent="0" algn="l">
              <a:buNone/>
              <a:defRPr sz="1800">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a:t>KLIKKEN OM DE ONDERTITELSTIJL VAN HET MODEL TE BEWERKEN</a:t>
            </a:r>
            <a:endParaRPr lang="nl-BE" dirty="0"/>
          </a:p>
        </p:txBody>
      </p:sp>
      <p:sp>
        <p:nvSpPr>
          <p:cNvPr id="5" name="Tijdelijke aanduiding voor voettekst 4">
            <a:extLst>
              <a:ext uri="{FF2B5EF4-FFF2-40B4-BE49-F238E27FC236}">
                <a16:creationId xmlns:a16="http://schemas.microsoft.com/office/drawing/2014/main" id="{4C197536-820C-433C-9FB6-7C7030EEC9E2}"/>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11CCD3E8-9D74-4800-8114-49569A208E5B}"/>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000" y="6220800"/>
            <a:ext cx="1143000" cy="366903"/>
          </a:xfrm>
          <a:prstGeom prst="rect">
            <a:avLst/>
          </a:prstGeom>
        </p:spPr>
      </p:pic>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074789" y="3999158"/>
            <a:ext cx="4731544" cy="466613"/>
          </a:xfrm>
        </p:spPr>
        <p:txBody>
          <a:bodyPr anchor="b"/>
          <a:lstStyle>
            <a:lvl1pPr marL="0" indent="0">
              <a:buFontTx/>
              <a:buNone/>
              <a:defRPr sz="1650" b="1">
                <a:solidFill>
                  <a:schemeClr val="bg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080458" y="4493309"/>
            <a:ext cx="3496865" cy="1617663"/>
          </a:xfrm>
        </p:spPr>
        <p:txBody>
          <a:bodyPr/>
          <a:lstStyle>
            <a:lvl1pPr marL="0" indent="0">
              <a:buNone/>
              <a:defRPr sz="1650">
                <a:latin typeface="+mj-lt"/>
              </a:defRPr>
            </a:lvl1pPr>
            <a:lvl2pPr marL="268616" indent="0">
              <a:buNone/>
              <a:defRPr sz="1650">
                <a:latin typeface="+mj-lt"/>
              </a:defRPr>
            </a:lvl2pPr>
            <a:lvl3pPr marL="539987" indent="0">
              <a:buNone/>
              <a:defRPr sz="1650">
                <a:latin typeface="+mj-lt"/>
              </a:defRPr>
            </a:lvl3pPr>
            <a:lvl4pPr marL="809980" indent="0">
              <a:buNone/>
              <a:defRPr sz="1650">
                <a:latin typeface="+mj-lt"/>
              </a:defRPr>
            </a:lvl4pPr>
            <a:lvl5pPr marL="1079973" indent="0">
              <a:buNone/>
              <a:defRPr sz="1650">
                <a:latin typeface="+mj-lt"/>
              </a:defRPr>
            </a:lvl5pPr>
          </a:lstStyle>
          <a:p>
            <a:pPr lvl="0"/>
            <a:r>
              <a:rPr lang="nl-NL" dirty="0"/>
              <a:t>Datum</a:t>
            </a:r>
            <a:endParaRPr lang="nl-BE" dirty="0"/>
          </a:p>
        </p:txBody>
      </p:sp>
      <p:sp>
        <p:nvSpPr>
          <p:cNvPr id="14" name="Ovaal 13">
            <a:extLst>
              <a:ext uri="{FF2B5EF4-FFF2-40B4-BE49-F238E27FC236}">
                <a16:creationId xmlns:a16="http://schemas.microsoft.com/office/drawing/2014/main" id="{D6C2FF9A-F000-4BFA-9764-458F26D2BEB8}"/>
              </a:ext>
            </a:extLst>
          </p:cNvPr>
          <p:cNvSpPr/>
          <p:nvPr userDrawn="1"/>
        </p:nvSpPr>
        <p:spPr>
          <a:xfrm>
            <a:off x="641280" y="4406505"/>
            <a:ext cx="248838" cy="2488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6" name="Gelijkbenige driehoek 15">
            <a:extLst>
              <a:ext uri="{FF2B5EF4-FFF2-40B4-BE49-F238E27FC236}">
                <a16:creationId xmlns:a16="http://schemas.microsoft.com/office/drawing/2014/main" id="{245531A4-3DF1-498C-98D4-1FE2A85F3409}"/>
              </a:ext>
            </a:extLst>
          </p:cNvPr>
          <p:cNvSpPr/>
          <p:nvPr userDrawn="1"/>
        </p:nvSpPr>
        <p:spPr>
          <a:xfrm rot="5400000">
            <a:off x="276867" y="6540262"/>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7" name="Gelijkbenige driehoek 16">
            <a:extLst>
              <a:ext uri="{FF2B5EF4-FFF2-40B4-BE49-F238E27FC236}">
                <a16:creationId xmlns:a16="http://schemas.microsoft.com/office/drawing/2014/main" id="{6FB9ED5C-4AE3-4198-97DF-61AB5A9F17E7}"/>
              </a:ext>
            </a:extLst>
          </p:cNvPr>
          <p:cNvSpPr/>
          <p:nvPr userDrawn="1"/>
        </p:nvSpPr>
        <p:spPr>
          <a:xfrm>
            <a:off x="605506" y="4259627"/>
            <a:ext cx="317045" cy="14687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1270966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3AADC8-A3F5-4C28-82E1-821CE90E67D1}" type="datetimeFigureOut">
              <a:rPr lang="nl-BE" smtClean="0"/>
              <a:t>21/11/2022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1743655255"/>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3AADC8-A3F5-4C28-82E1-821CE90E67D1}" type="datetimeFigureOut">
              <a:rPr lang="nl-BE" smtClean="0"/>
              <a:t>21/11/2022</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554496117"/>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3AADC8-A3F5-4C28-82E1-821CE90E67D1}" type="datetimeFigureOut">
              <a:rPr lang="nl-BE" smtClean="0"/>
              <a:t>21/11/2022</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3002341974"/>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AADC8-A3F5-4C28-82E1-821CE90E67D1}" type="datetimeFigureOut">
              <a:rPr lang="nl-BE" smtClean="0"/>
              <a:t>21/11/2022</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3343158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3AADC8-A3F5-4C28-82E1-821CE90E67D1}" type="datetimeFigureOut">
              <a:rPr lang="nl-BE" smtClean="0"/>
              <a:t>21/11/2022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3936089292"/>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3AADC8-A3F5-4C28-82E1-821CE90E67D1}" type="datetimeFigureOut">
              <a:rPr lang="nl-BE" smtClean="0"/>
              <a:t>21/11/2022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3568458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3AADC8-A3F5-4C28-82E1-821CE90E67D1}" type="datetimeFigureOut">
              <a:rPr lang="nl-BE" smtClean="0"/>
              <a:t>21/11/2022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3123107790"/>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3AADC8-A3F5-4C28-82E1-821CE90E67D1}" type="datetimeFigureOut">
              <a:rPr lang="nl-BE" smtClean="0"/>
              <a:t>21/11/2022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86CB4B4D-7CA3-9044-876B-883B54F8677D}" type="slidenum">
              <a:rPr lang="nl-BE" smtClean="0"/>
              <a:t>‹#›</a:t>
            </a:fld>
            <a:endParaRPr lang="nl-BE"/>
          </a:p>
        </p:txBody>
      </p:sp>
    </p:spTree>
    <p:extLst>
      <p:ext uri="{BB962C8B-B14F-4D97-AF65-F5344CB8AC3E}">
        <p14:creationId xmlns:p14="http://schemas.microsoft.com/office/powerpoint/2010/main" val="1140591122"/>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9144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7"/>
            <a:ext cx="9144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555677" y="5516542"/>
            <a:ext cx="975544" cy="417532"/>
          </a:xfrm>
          <a:prstGeom prst="rect">
            <a:avLst/>
          </a:prstGeom>
        </p:spPr>
      </p:pic>
    </p:spTree>
    <p:extLst>
      <p:ext uri="{BB962C8B-B14F-4D97-AF65-F5344CB8AC3E}">
        <p14:creationId xmlns:p14="http://schemas.microsoft.com/office/powerpoint/2010/main" val="941074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9144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7"/>
            <a:ext cx="9144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555677" y="5516542"/>
            <a:ext cx="975544" cy="417532"/>
          </a:xfrm>
          <a:prstGeom prst="rect">
            <a:avLst/>
          </a:prstGeom>
        </p:spPr>
      </p:pic>
    </p:spTree>
    <p:extLst>
      <p:ext uri="{BB962C8B-B14F-4D97-AF65-F5344CB8AC3E}">
        <p14:creationId xmlns:p14="http://schemas.microsoft.com/office/powerpoint/2010/main" val="203973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52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2746486" y="1898974"/>
            <a:ext cx="4024300" cy="3090532"/>
          </a:xfrm>
        </p:spPr>
        <p:txBody>
          <a:bodyPr/>
          <a:lstStyle>
            <a:lvl1pPr marL="0" indent="0">
              <a:lnSpc>
                <a:spcPct val="90000"/>
              </a:lnSpc>
              <a:spcBef>
                <a:spcPts val="2550"/>
              </a:spcBef>
              <a:buFont typeface="Arial" panose="020B0604020202020204" pitchFamily="34" charset="0"/>
              <a:buNone/>
              <a:defRPr sz="3200" b="1">
                <a:solidFill>
                  <a:schemeClr val="tx1"/>
                </a:solidFill>
                <a:latin typeface="+mj-lt"/>
              </a:defRPr>
            </a:lvl1pPr>
            <a:lvl2pPr marL="269993" indent="-134997">
              <a:buFont typeface="Arial" panose="020B0604020202020204" pitchFamily="34" charset="0"/>
              <a:buChar char="•"/>
              <a:defRPr>
                <a:solidFill>
                  <a:schemeClr val="accent2"/>
                </a:solidFill>
              </a:defRPr>
            </a:lvl2pPr>
            <a:lvl3pPr marL="539987" indent="-134997" defTabSz="1077489">
              <a:buFont typeface="Arial" panose="020B0604020202020204" pitchFamily="34" charset="0"/>
              <a:buChar char="•"/>
              <a:defRPr>
                <a:solidFill>
                  <a:schemeClr val="accent2"/>
                </a:solidFill>
              </a:defRPr>
            </a:lvl3pPr>
            <a:lvl4pPr marL="809980" indent="-134997">
              <a:buFont typeface="Arial" panose="020B0604020202020204" pitchFamily="34" charset="0"/>
              <a:buChar char="•"/>
              <a:defRPr>
                <a:solidFill>
                  <a:schemeClr val="accent2"/>
                </a:solidFill>
              </a:defRPr>
            </a:lvl4pPr>
            <a:lvl5pPr marL="1079973" indent="-134997">
              <a:buFont typeface="Arial" panose="020B0604020202020204" pitchFamily="34" charset="0"/>
              <a:buChar char="•"/>
              <a:defRPr>
                <a:solidFill>
                  <a:schemeClr val="accent2"/>
                </a:solidFill>
              </a:defRPr>
            </a:lvl5pPr>
          </a:lstStyle>
          <a:p>
            <a:pPr lvl="0"/>
            <a:r>
              <a:rPr lang="nl-NL" dirty="0"/>
              <a:t>Hoofdstuktitel</a:t>
            </a:r>
          </a:p>
          <a:p>
            <a:pPr lvl="0"/>
            <a:r>
              <a:rPr lang="nl-NL" dirty="0"/>
              <a:t>Hoofdstuktitel</a:t>
            </a:r>
          </a:p>
          <a:p>
            <a:pPr lvl="0"/>
            <a:r>
              <a:rPr lang="nl-NL" dirty="0"/>
              <a:t>Hoofdstuktitel</a:t>
            </a:r>
          </a:p>
          <a:p>
            <a:pPr lvl="0"/>
            <a:r>
              <a:rPr lang="nl-NL" dirty="0"/>
              <a:t>Hoofdstuktitel</a:t>
            </a:r>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a:xfrm>
            <a:off x="3207773" y="6472796"/>
            <a:ext cx="2057400" cy="365125"/>
          </a:xfrm>
        </p:spPr>
        <p:txBody>
          <a:bodyPr/>
          <a:lstStyle>
            <a:lvl1pPr>
              <a:defRPr>
                <a:solidFill>
                  <a:schemeClr val="accent3"/>
                </a:solidFill>
              </a:defRPr>
            </a:lvl1p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11" name="Tijdelijke aanduiding voor inhoud 2">
            <a:extLst>
              <a:ext uri="{FF2B5EF4-FFF2-40B4-BE49-F238E27FC236}">
                <a16:creationId xmlns:a16="http://schemas.microsoft.com/office/drawing/2014/main" id="{304FD9A2-98F2-4A5B-A452-66B8C41A8935}"/>
              </a:ext>
            </a:extLst>
          </p:cNvPr>
          <p:cNvSpPr>
            <a:spLocks noGrp="1"/>
          </p:cNvSpPr>
          <p:nvPr>
            <p:ph idx="14" hasCustomPrompt="1"/>
          </p:nvPr>
        </p:nvSpPr>
        <p:spPr>
          <a:xfrm>
            <a:off x="1363774" y="1653859"/>
            <a:ext cx="1009442" cy="3090532"/>
          </a:xfrm>
        </p:spPr>
        <p:txBody>
          <a:bodyPr/>
          <a:lstStyle>
            <a:lvl1pPr marL="0" indent="0" algn="r">
              <a:lnSpc>
                <a:spcPct val="90000"/>
              </a:lnSpc>
              <a:spcBef>
                <a:spcPts val="0"/>
              </a:spcBef>
              <a:buFont typeface="Arial" panose="020B0604020202020204" pitchFamily="34" charset="0"/>
              <a:buNone/>
              <a:defRPr sz="5600" b="1">
                <a:solidFill>
                  <a:schemeClr val="bg1"/>
                </a:solidFill>
                <a:latin typeface="+mj-lt"/>
              </a:defRPr>
            </a:lvl1pPr>
            <a:lvl2pPr marL="269993" indent="-134997">
              <a:buFont typeface="Arial" panose="020B0604020202020204" pitchFamily="34" charset="0"/>
              <a:buChar char="•"/>
              <a:defRPr>
                <a:solidFill>
                  <a:schemeClr val="accent2"/>
                </a:solidFill>
              </a:defRPr>
            </a:lvl2pPr>
            <a:lvl3pPr marL="539987" indent="-134997" defTabSz="1077489">
              <a:buFont typeface="Arial" panose="020B0604020202020204" pitchFamily="34" charset="0"/>
              <a:buChar char="•"/>
              <a:defRPr>
                <a:solidFill>
                  <a:schemeClr val="accent2"/>
                </a:solidFill>
              </a:defRPr>
            </a:lvl3pPr>
            <a:lvl4pPr marL="809980" indent="-134997">
              <a:buFont typeface="Arial" panose="020B0604020202020204" pitchFamily="34" charset="0"/>
              <a:buChar char="•"/>
              <a:defRPr>
                <a:solidFill>
                  <a:schemeClr val="accent2"/>
                </a:solidFill>
              </a:defRPr>
            </a:lvl4pPr>
            <a:lvl5pPr marL="1079973" indent="-134997">
              <a:buFont typeface="Arial" panose="020B0604020202020204" pitchFamily="34" charset="0"/>
              <a:buChar char="•"/>
              <a:defRPr>
                <a:solidFill>
                  <a:schemeClr val="accent2"/>
                </a:solidFill>
              </a:defRPr>
            </a:lvl5pPr>
          </a:lstStyle>
          <a:p>
            <a:pPr lvl="0"/>
            <a:r>
              <a:rPr lang="nl-NL" dirty="0"/>
              <a:t>1.</a:t>
            </a:r>
          </a:p>
          <a:p>
            <a:pPr lvl="0"/>
            <a:r>
              <a:rPr lang="nl-NL" dirty="0"/>
              <a:t>2.</a:t>
            </a:r>
          </a:p>
          <a:p>
            <a:pPr lvl="0"/>
            <a:r>
              <a:rPr lang="nl-NL" dirty="0"/>
              <a:t>3.</a:t>
            </a:r>
          </a:p>
          <a:p>
            <a:pPr lvl="0"/>
            <a:r>
              <a:rPr lang="nl-NL" dirty="0"/>
              <a:t>4.</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399292" y="285502"/>
            <a:ext cx="1384688" cy="307777"/>
          </a:xfrm>
          <a:prstGeom prst="rect">
            <a:avLst/>
          </a:prstGeom>
          <a:noFill/>
        </p:spPr>
        <p:txBody>
          <a:bodyPr wrap="square" lIns="0" tIns="0" rIns="0" bIns="0" rtlCol="0" anchor="b" anchorCtr="0">
            <a:noAutofit/>
          </a:bodyPr>
          <a:lstStyle/>
          <a:p>
            <a:r>
              <a:rPr lang="nl-BE" sz="1050" b="1" dirty="0">
                <a:solidFill>
                  <a:schemeClr val="bg1"/>
                </a:solidFill>
                <a:latin typeface="+mj-lt"/>
              </a:rPr>
              <a:t>INHOUDSTAFEL</a:t>
            </a:r>
          </a:p>
        </p:txBody>
      </p:sp>
      <p:sp>
        <p:nvSpPr>
          <p:cNvPr id="10" name="Gelijkbenige driehoek 9">
            <a:extLst>
              <a:ext uri="{FF2B5EF4-FFF2-40B4-BE49-F238E27FC236}">
                <a16:creationId xmlns:a16="http://schemas.microsoft.com/office/drawing/2014/main" id="{5523156B-FD4D-4D91-BEDF-EF3610E57FAF}"/>
              </a:ext>
            </a:extLst>
          </p:cNvPr>
          <p:cNvSpPr/>
          <p:nvPr userDrawn="1"/>
        </p:nvSpPr>
        <p:spPr>
          <a:xfrm rot="5400000">
            <a:off x="276867" y="6540262"/>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2928186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3"/>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73CF8604-A629-44C9-BC34-FAB18A435DEF}"/>
              </a:ext>
            </a:extLst>
          </p:cNvPr>
          <p:cNvSpPr/>
          <p:nvPr userDrawn="1"/>
        </p:nvSpPr>
        <p:spPr>
          <a:xfrm>
            <a:off x="7623544" y="5684874"/>
            <a:ext cx="1520456" cy="11731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645936" y="1424768"/>
            <a:ext cx="7355066" cy="1447247"/>
          </a:xfrm>
        </p:spPr>
        <p:txBody>
          <a:bodyPr anchor="b"/>
          <a:lstStyle>
            <a:lvl1pPr algn="l">
              <a:defRPr sz="42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645936" y="2793963"/>
            <a:ext cx="6858000" cy="544660"/>
          </a:xfrm>
        </p:spPr>
        <p:txBody>
          <a:bodyPr/>
          <a:lstStyle>
            <a:lvl1pPr marL="0" indent="0" algn="l">
              <a:buNone/>
              <a:defRPr sz="180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nl-BE" dirty="0"/>
          </a:p>
        </p:txBody>
      </p:sp>
      <p:sp>
        <p:nvSpPr>
          <p:cNvPr id="5" name="Tijdelijke aanduiding voor voettekst 4">
            <a:extLst>
              <a:ext uri="{FF2B5EF4-FFF2-40B4-BE49-F238E27FC236}">
                <a16:creationId xmlns:a16="http://schemas.microsoft.com/office/drawing/2014/main" id="{4C197536-820C-433C-9FB6-7C7030EEC9E2}"/>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11CCD3E8-9D74-4800-8114-49569A208E5B}"/>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7" name="Gelijkbenige driehoek 6">
            <a:extLst>
              <a:ext uri="{FF2B5EF4-FFF2-40B4-BE49-F238E27FC236}">
                <a16:creationId xmlns:a16="http://schemas.microsoft.com/office/drawing/2014/main" id="{5EFC5DA7-42AD-4163-B81C-BC60400CFDEF}"/>
              </a:ext>
            </a:extLst>
          </p:cNvPr>
          <p:cNvSpPr/>
          <p:nvPr userDrawn="1"/>
        </p:nvSpPr>
        <p:spPr>
          <a:xfrm rot="5400000">
            <a:off x="276867" y="6331677"/>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8805" y="6073679"/>
            <a:ext cx="865202" cy="370306"/>
          </a:xfrm>
          <a:prstGeom prst="rect">
            <a:avLst/>
          </a:prstGeom>
        </p:spPr>
      </p:pic>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074789" y="3999148"/>
            <a:ext cx="4731544" cy="466613"/>
          </a:xfrm>
        </p:spPr>
        <p:txBody>
          <a:bodyPr anchor="b"/>
          <a:lstStyle>
            <a:lvl1pPr marL="0" indent="0">
              <a:buFontTx/>
              <a:buNone/>
              <a:defRPr sz="1650" b="1">
                <a:solidFill>
                  <a:schemeClr val="bg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080453" y="4493299"/>
            <a:ext cx="3496865" cy="1617663"/>
          </a:xfrm>
        </p:spPr>
        <p:txBody>
          <a:bodyPr/>
          <a:lstStyle>
            <a:lvl1pPr marL="0" indent="0">
              <a:buNone/>
              <a:defRPr sz="1650">
                <a:latin typeface="+mj-lt"/>
              </a:defRPr>
            </a:lvl1pPr>
            <a:lvl2pPr marL="268622" indent="0">
              <a:buNone/>
              <a:defRPr sz="1650">
                <a:latin typeface="+mj-lt"/>
              </a:defRPr>
            </a:lvl2pPr>
            <a:lvl3pPr marL="540000" indent="0">
              <a:buNone/>
              <a:defRPr sz="1650">
                <a:latin typeface="+mj-lt"/>
              </a:defRPr>
            </a:lvl3pPr>
            <a:lvl4pPr marL="810000" indent="0">
              <a:buNone/>
              <a:defRPr sz="1650">
                <a:latin typeface="+mj-lt"/>
              </a:defRPr>
            </a:lvl4pPr>
            <a:lvl5pPr marL="1080000" indent="0">
              <a:buNone/>
              <a:defRPr sz="1650">
                <a:latin typeface="+mj-lt"/>
              </a:defRPr>
            </a:lvl5pPr>
          </a:lstStyle>
          <a:p>
            <a:pPr lvl="0"/>
            <a:r>
              <a:rPr lang="nl-NL" dirty="0"/>
              <a:t>Datum</a:t>
            </a:r>
            <a:endParaRPr lang="nl-BE" dirty="0"/>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709499" y="4240088"/>
            <a:ext cx="232429" cy="30990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4" name="Ovaal 13">
            <a:extLst>
              <a:ext uri="{FF2B5EF4-FFF2-40B4-BE49-F238E27FC236}">
                <a16:creationId xmlns:a16="http://schemas.microsoft.com/office/drawing/2014/main" id="{D6C2FF9A-F000-4BFA-9764-458F26D2BEB8}"/>
              </a:ext>
            </a:extLst>
          </p:cNvPr>
          <p:cNvSpPr/>
          <p:nvPr userDrawn="1"/>
        </p:nvSpPr>
        <p:spPr>
          <a:xfrm>
            <a:off x="708895" y="4401743"/>
            <a:ext cx="233633"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764386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3051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207774" y="1852225"/>
            <a:ext cx="4024300" cy="3090532"/>
          </a:xfrm>
        </p:spPr>
        <p:txBody>
          <a:bodyPr/>
          <a:lstStyle>
            <a:lvl1pPr marL="0" indent="0">
              <a:lnSpc>
                <a:spcPts val="2850"/>
              </a:lnSpc>
              <a:spcBef>
                <a:spcPts val="1650"/>
              </a:spcBef>
              <a:buFont typeface="Arial" panose="020B0604020202020204" pitchFamily="34" charset="0"/>
              <a:buNone/>
              <a:defRPr sz="2400" b="1">
                <a:solidFill>
                  <a:schemeClr val="tx1"/>
                </a:solidFill>
                <a:latin typeface="+mj-lt"/>
              </a:defRPr>
            </a:lvl1pPr>
            <a:lvl2pPr marL="270000" indent="-135000">
              <a:buFont typeface="Arial" panose="020B0604020202020204" pitchFamily="34" charset="0"/>
              <a:buChar char="•"/>
              <a:defRPr>
                <a:solidFill>
                  <a:schemeClr val="accent2"/>
                </a:solidFill>
              </a:defRPr>
            </a:lvl2pPr>
            <a:lvl3pPr marL="540000" indent="-135000" defTabSz="1077516">
              <a:buFont typeface="Arial" panose="020B0604020202020204" pitchFamily="34" charset="0"/>
              <a:buChar char="•"/>
              <a:defRPr>
                <a:solidFill>
                  <a:schemeClr val="accent2"/>
                </a:solidFill>
              </a:defRPr>
            </a:lvl3pPr>
            <a:lvl4pPr marL="810000" indent="-135000">
              <a:buFont typeface="Arial" panose="020B0604020202020204" pitchFamily="34" charset="0"/>
              <a:buChar char="•"/>
              <a:defRPr>
                <a:solidFill>
                  <a:schemeClr val="accent2"/>
                </a:solidFill>
              </a:defRPr>
            </a:lvl4pPr>
            <a:lvl5pPr marL="1080000" indent="-135000">
              <a:buFont typeface="Arial" panose="020B0604020202020204" pitchFamily="34" charset="0"/>
              <a:buChar char="•"/>
              <a:defRPr>
                <a:solidFill>
                  <a:schemeClr val="accent2"/>
                </a:solidFill>
              </a:defRPr>
            </a:lvl5pPr>
          </a:lstStyle>
          <a:p>
            <a:pPr lvl="0"/>
            <a:r>
              <a:rPr lang="nl-NL" dirty="0"/>
              <a:t>Hoofdstuktitel</a:t>
            </a:r>
          </a:p>
          <a:p>
            <a:pPr lvl="0"/>
            <a:r>
              <a:rPr lang="nl-NL" dirty="0"/>
              <a:t>Hoofdstuktitel</a:t>
            </a:r>
          </a:p>
          <a:p>
            <a:pPr lvl="0"/>
            <a:r>
              <a:rPr lang="nl-NL" dirty="0"/>
              <a:t>Hoofdstuktitel</a:t>
            </a:r>
          </a:p>
          <a:p>
            <a:pPr lvl="0"/>
            <a:r>
              <a:rPr lang="nl-NL" dirty="0"/>
              <a:t>Hoofdstuktitel</a:t>
            </a:r>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a:xfrm>
            <a:off x="3207773" y="6264005"/>
            <a:ext cx="2057400" cy="365125"/>
          </a:xfrm>
        </p:spPr>
        <p:txBody>
          <a:bodyPr/>
          <a:lstStyle>
            <a:lvl1pPr>
              <a:defRPr>
                <a:solidFill>
                  <a:schemeClr val="accent3"/>
                </a:solidFill>
              </a:defRPr>
            </a:lvl1p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11" name="Tijdelijke aanduiding voor inhoud 2">
            <a:extLst>
              <a:ext uri="{FF2B5EF4-FFF2-40B4-BE49-F238E27FC236}">
                <a16:creationId xmlns:a16="http://schemas.microsoft.com/office/drawing/2014/main" id="{304FD9A2-98F2-4A5B-A452-66B8C41A8935}"/>
              </a:ext>
            </a:extLst>
          </p:cNvPr>
          <p:cNvSpPr>
            <a:spLocks noGrp="1"/>
          </p:cNvSpPr>
          <p:nvPr>
            <p:ph idx="14" hasCustomPrompt="1"/>
          </p:nvPr>
        </p:nvSpPr>
        <p:spPr>
          <a:xfrm>
            <a:off x="1911928" y="1883734"/>
            <a:ext cx="1009442" cy="3090532"/>
          </a:xfrm>
        </p:spPr>
        <p:txBody>
          <a:bodyPr/>
          <a:lstStyle>
            <a:lvl1pPr marL="0" indent="0" algn="r">
              <a:lnSpc>
                <a:spcPts val="2850"/>
              </a:lnSpc>
              <a:spcBef>
                <a:spcPts val="1650"/>
              </a:spcBef>
              <a:buFont typeface="Arial" panose="020B0604020202020204" pitchFamily="34" charset="0"/>
              <a:buNone/>
              <a:defRPr sz="4050" b="1">
                <a:solidFill>
                  <a:schemeClr val="bg1"/>
                </a:solidFill>
                <a:latin typeface="+mj-lt"/>
              </a:defRPr>
            </a:lvl1pPr>
            <a:lvl2pPr marL="270000" indent="-135000">
              <a:buFont typeface="Arial" panose="020B0604020202020204" pitchFamily="34" charset="0"/>
              <a:buChar char="•"/>
              <a:defRPr>
                <a:solidFill>
                  <a:schemeClr val="accent2"/>
                </a:solidFill>
              </a:defRPr>
            </a:lvl2pPr>
            <a:lvl3pPr marL="540000" indent="-135000" defTabSz="1077516">
              <a:buFont typeface="Arial" panose="020B0604020202020204" pitchFamily="34" charset="0"/>
              <a:buChar char="•"/>
              <a:defRPr>
                <a:solidFill>
                  <a:schemeClr val="accent2"/>
                </a:solidFill>
              </a:defRPr>
            </a:lvl3pPr>
            <a:lvl4pPr marL="810000" indent="-135000">
              <a:buFont typeface="Arial" panose="020B0604020202020204" pitchFamily="34" charset="0"/>
              <a:buChar char="•"/>
              <a:defRPr>
                <a:solidFill>
                  <a:schemeClr val="accent2"/>
                </a:solidFill>
              </a:defRPr>
            </a:lvl4pPr>
            <a:lvl5pPr marL="1080000" indent="-135000">
              <a:buFont typeface="Arial" panose="020B0604020202020204" pitchFamily="34" charset="0"/>
              <a:buChar char="•"/>
              <a:defRPr>
                <a:solidFill>
                  <a:schemeClr val="accent2"/>
                </a:solidFill>
              </a:defRPr>
            </a:lvl5pPr>
          </a:lstStyle>
          <a:p>
            <a:pPr lvl="0"/>
            <a:r>
              <a:rPr lang="nl-NL" dirty="0"/>
              <a:t>1.</a:t>
            </a:r>
          </a:p>
          <a:p>
            <a:pPr lvl="0"/>
            <a:r>
              <a:rPr lang="nl-NL" dirty="0"/>
              <a:t>2.</a:t>
            </a:r>
          </a:p>
          <a:p>
            <a:pPr lvl="0"/>
            <a:r>
              <a:rPr lang="nl-NL" dirty="0"/>
              <a:t>3.</a:t>
            </a:r>
          </a:p>
          <a:p>
            <a:pPr lvl="0"/>
            <a:r>
              <a:rPr lang="nl-NL" dirty="0"/>
              <a:t>4.</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399292" y="285502"/>
            <a:ext cx="1384688" cy="307777"/>
          </a:xfrm>
          <a:prstGeom prst="rect">
            <a:avLst/>
          </a:prstGeom>
          <a:noFill/>
        </p:spPr>
        <p:txBody>
          <a:bodyPr wrap="square" lIns="0" tIns="0" rIns="0" bIns="0" rtlCol="0" anchor="b" anchorCtr="0">
            <a:noAutofit/>
          </a:bodyPr>
          <a:lstStyle/>
          <a:p>
            <a:r>
              <a:rPr lang="nl-BE" sz="1050" b="1" dirty="0">
                <a:solidFill>
                  <a:schemeClr val="bg1"/>
                </a:solidFill>
                <a:latin typeface="+mj-lt"/>
              </a:rPr>
              <a:t>INHOUDSTAFEL</a:t>
            </a:r>
          </a:p>
        </p:txBody>
      </p:sp>
      <p:sp>
        <p:nvSpPr>
          <p:cNvPr id="15" name="Gelijkbenige driehoek 14">
            <a:extLst>
              <a:ext uri="{FF2B5EF4-FFF2-40B4-BE49-F238E27FC236}">
                <a16:creationId xmlns:a16="http://schemas.microsoft.com/office/drawing/2014/main" id="{F826CAAD-37E1-417F-AE93-7A7F7F6D5FE8}"/>
              </a:ext>
            </a:extLst>
          </p:cNvPr>
          <p:cNvSpPr/>
          <p:nvPr userDrawn="1"/>
        </p:nvSpPr>
        <p:spPr>
          <a:xfrm rot="5400000">
            <a:off x="276867" y="6331677"/>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485456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196579" y="1462088"/>
            <a:ext cx="6979377" cy="4379911"/>
          </a:xfrm>
        </p:spPr>
        <p:txBody>
          <a:bodyPr/>
          <a:lstStyle>
            <a:lvl1pPr marL="0" indent="0">
              <a:lnSpc>
                <a:spcPct val="100000"/>
              </a:lnSpc>
              <a:buNone/>
              <a:defRPr/>
            </a:lvl1pPr>
            <a:lvl2pPr marL="268622" indent="0">
              <a:lnSpc>
                <a:spcPct val="100000"/>
              </a:lnSpc>
              <a:buNone/>
              <a:defRPr/>
            </a:lvl2pPr>
            <a:lvl3pPr marL="540000" indent="0">
              <a:lnSpc>
                <a:spcPct val="100000"/>
              </a:lnSpc>
              <a:buNone/>
              <a:defRPr/>
            </a:lvl3pPr>
            <a:lvl4pPr marL="810000" indent="0">
              <a:lnSpc>
                <a:spcPct val="100000"/>
              </a:lnSpc>
              <a:buNone/>
              <a:defRPr/>
            </a:lvl4pPr>
            <a:lvl5pPr marL="1080000" indent="0">
              <a:lnSpc>
                <a:spcPct val="100000"/>
              </a:lnSpc>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dirty="0"/>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endParaRPr lang="nl-BE" dirty="0"/>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Tree>
    <p:extLst>
      <p:ext uri="{BB962C8B-B14F-4D97-AF65-F5344CB8AC3E}">
        <p14:creationId xmlns:p14="http://schemas.microsoft.com/office/powerpoint/2010/main" val="2316114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en object bullet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196578" y="1462088"/>
            <a:ext cx="6987122" cy="4379912"/>
          </a:xfrm>
        </p:spPr>
        <p:txBody>
          <a:bodyPr/>
          <a:lstStyle>
            <a:lvl1pPr marL="0" indent="0">
              <a:buFont typeface="Arial" panose="020B0604020202020204" pitchFamily="34" charset="0"/>
              <a:buNone/>
              <a:defRPr b="1">
                <a:latin typeface="+mj-lt"/>
              </a:defRPr>
            </a:lvl1pPr>
            <a:lvl2pPr marL="270000" indent="-135000">
              <a:buFont typeface="Arial" panose="020B0604020202020204" pitchFamily="34" charset="0"/>
              <a:buChar char="•"/>
              <a:defRPr/>
            </a:lvl2pPr>
            <a:lvl3pPr marL="540000" indent="-135000" defTabSz="1077516">
              <a:buFont typeface="Arial" panose="020B0604020202020204" pitchFamily="34" charset="0"/>
              <a:buChar char="•"/>
              <a:defRPr/>
            </a:lvl3pPr>
            <a:lvl4pPr marL="810000" indent="-135000">
              <a:buFont typeface="Arial" panose="020B0604020202020204" pitchFamily="34" charset="0"/>
              <a:buChar char="•"/>
              <a:defRPr/>
            </a:lvl4pPr>
            <a:lvl5pPr marL="1080000" indent="-135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Tree>
    <p:extLst>
      <p:ext uri="{BB962C8B-B14F-4D97-AF65-F5344CB8AC3E}">
        <p14:creationId xmlns:p14="http://schemas.microsoft.com/office/powerpoint/2010/main" val="17283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5158C-C5F8-4FA4-8D48-8495226D3BD9}"/>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1196578" y="1462089"/>
            <a:ext cx="3312422" cy="41574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4625578" y="1462089"/>
            <a:ext cx="3312422" cy="41574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ijdelijke aanduiding voor datum 4">
            <a:extLst>
              <a:ext uri="{FF2B5EF4-FFF2-40B4-BE49-F238E27FC236}">
                <a16:creationId xmlns:a16="http://schemas.microsoft.com/office/drawing/2014/main" id="{509CE115-B374-4617-BCB4-65CE9967179F}"/>
              </a:ext>
            </a:extLst>
          </p:cNvPr>
          <p:cNvSpPr>
            <a:spLocks noGrp="1"/>
          </p:cNvSpPr>
          <p:nvPr>
            <p:ph type="dt" sz="half" idx="10"/>
          </p:nvPr>
        </p:nvSpPr>
        <p:spPr/>
        <p:txBody>
          <a:bodyPr/>
          <a:lstStyle/>
          <a:p>
            <a:endParaRPr lang="nl-BE"/>
          </a:p>
        </p:txBody>
      </p:sp>
      <p:sp>
        <p:nvSpPr>
          <p:cNvPr id="6" name="Tijdelijke aanduiding voor voettekst 5">
            <a:extLst>
              <a:ext uri="{FF2B5EF4-FFF2-40B4-BE49-F238E27FC236}">
                <a16:creationId xmlns:a16="http://schemas.microsoft.com/office/drawing/2014/main" id="{A30D3D96-5DFD-4E22-A20C-C1B8E4E8A2C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8F20995-02CF-40E9-A9E3-07D0889FE6E4}"/>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3D35A45E-59A3-4C31-A9F3-DD73EF3BB76C}"/>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Tree>
    <p:extLst>
      <p:ext uri="{BB962C8B-B14F-4D97-AF65-F5344CB8AC3E}">
        <p14:creationId xmlns:p14="http://schemas.microsoft.com/office/powerpoint/2010/main" val="1009169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2"/>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7623544" y="5684874"/>
            <a:ext cx="1520456" cy="1173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49842"/>
            <a:ext cx="1864328"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006122" y="2226014"/>
            <a:ext cx="5819443" cy="1429415"/>
          </a:xfrm>
        </p:spPr>
        <p:txBody>
          <a:bodyPr anchor="b"/>
          <a:lstStyle>
            <a:lvl1pPr>
              <a:defRPr sz="3300" spc="127" baseline="0">
                <a:solidFill>
                  <a:schemeClr val="bg1"/>
                </a:solidFill>
              </a:defRPr>
            </a:lvl1pPr>
          </a:lstStyle>
          <a:p>
            <a:r>
              <a:rPr lang="nl-NL" dirty="0"/>
              <a:t>HOOFDSTUKTITEL</a:t>
            </a:r>
            <a:endParaRPr lang="nl-BE" dirty="0"/>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006122" y="3619989"/>
            <a:ext cx="5819443" cy="1500187"/>
          </a:xfrm>
        </p:spPr>
        <p:txBody>
          <a:bodyPr/>
          <a:lstStyle>
            <a:lvl1pPr marL="0" indent="0">
              <a:buNone/>
              <a:defRPr sz="1800">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ONDERTITEL</a:t>
            </a:r>
          </a:p>
        </p:txBody>
      </p:sp>
      <p:sp>
        <p:nvSpPr>
          <p:cNvPr id="4" name="Tijdelijke aanduiding voor datum 3">
            <a:extLst>
              <a:ext uri="{FF2B5EF4-FFF2-40B4-BE49-F238E27FC236}">
                <a16:creationId xmlns:a16="http://schemas.microsoft.com/office/drawing/2014/main" id="{E6946962-0A67-44EB-A18D-73C07F936D85}"/>
              </a:ext>
            </a:extLst>
          </p:cNvPr>
          <p:cNvSpPr>
            <a:spLocks noGrp="1"/>
          </p:cNvSpPr>
          <p:nvPr>
            <p:ph type="dt" sz="half" idx="10"/>
          </p:nvPr>
        </p:nvSpPr>
        <p:spPr/>
        <p:txBody>
          <a:bodyPr/>
          <a:lstStyle>
            <a:lvl1pPr>
              <a:defRPr>
                <a:solidFill>
                  <a:schemeClr val="bg1"/>
                </a:solidFill>
              </a:defRPr>
            </a:lvl1pPr>
          </a:lstStyle>
          <a:p>
            <a:endParaRPr lang="nl-BE"/>
          </a:p>
        </p:txBody>
      </p:sp>
      <p:sp>
        <p:nvSpPr>
          <p:cNvPr id="5" name="Tijdelijke aanduiding voor voettekst 4">
            <a:extLst>
              <a:ext uri="{FF2B5EF4-FFF2-40B4-BE49-F238E27FC236}">
                <a16:creationId xmlns:a16="http://schemas.microsoft.com/office/drawing/2014/main" id="{D316FD36-254F-49C1-A06F-1DBD00D98E47}"/>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849368-50CE-404F-865E-EF0DB7781619}"/>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Gelijkbenige driehoek 7">
            <a:extLst>
              <a:ext uri="{FF2B5EF4-FFF2-40B4-BE49-F238E27FC236}">
                <a16:creationId xmlns:a16="http://schemas.microsoft.com/office/drawing/2014/main" id="{939230B4-815F-440B-888A-070C90C48BA5}"/>
              </a:ext>
            </a:extLst>
          </p:cNvPr>
          <p:cNvSpPr/>
          <p:nvPr userDrawn="1"/>
        </p:nvSpPr>
        <p:spPr>
          <a:xfrm rot="5400000">
            <a:off x="276867" y="6331677"/>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400720" y="1353111"/>
            <a:ext cx="1245394" cy="2808287"/>
          </a:xfrm>
        </p:spPr>
        <p:txBody>
          <a:bodyPr anchor="b"/>
          <a:lstStyle>
            <a:lvl1pPr marL="0" indent="0" algn="r">
              <a:buNone/>
              <a:defRPr sz="6750" b="1">
                <a:solidFill>
                  <a:schemeClr val="accent2"/>
                </a:solidFill>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1.</a:t>
            </a:r>
            <a:endParaRPr lang="nl-BE" dirty="0"/>
          </a:p>
        </p:txBody>
      </p:sp>
      <p:pic>
        <p:nvPicPr>
          <p:cNvPr id="14" name="Afbeelding 13">
            <a:extLst>
              <a:ext uri="{FF2B5EF4-FFF2-40B4-BE49-F238E27FC236}">
                <a16:creationId xmlns:a16="http://schemas.microsoft.com/office/drawing/2014/main" id="{92DBF72E-0CB1-45B4-9813-C3B6894F6D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968805" y="6073679"/>
            <a:ext cx="865202" cy="370306"/>
          </a:xfrm>
          <a:prstGeom prst="rect">
            <a:avLst/>
          </a:prstGeom>
        </p:spPr>
      </p:pic>
    </p:spTree>
    <p:extLst>
      <p:ext uri="{BB962C8B-B14F-4D97-AF65-F5344CB8AC3E}">
        <p14:creationId xmlns:p14="http://schemas.microsoft.com/office/powerpoint/2010/main" val="3988129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196578" y="1462088"/>
            <a:ext cx="3104522" cy="4379912"/>
          </a:xfrm>
        </p:spPr>
        <p:txBody>
          <a:bodyPr/>
          <a:lstStyle>
            <a:lvl1pPr marL="0" indent="0">
              <a:lnSpc>
                <a:spcPct val="100000"/>
              </a:lnSpc>
              <a:buFont typeface="Arial" panose="020B0604020202020204" pitchFamily="34" charset="0"/>
              <a:buNone/>
              <a:defRPr b="1">
                <a:latin typeface="+mj-lt"/>
              </a:defRPr>
            </a:lvl1pPr>
            <a:lvl2pPr marL="270000" indent="-135000">
              <a:lnSpc>
                <a:spcPct val="100000"/>
              </a:lnSpc>
              <a:buFont typeface="Arial" panose="020B0604020202020204" pitchFamily="34" charset="0"/>
              <a:buChar char="•"/>
              <a:defRPr/>
            </a:lvl2pPr>
            <a:lvl3pPr marL="540000" indent="-135000" defTabSz="1077516">
              <a:lnSpc>
                <a:spcPct val="100000"/>
              </a:lnSpc>
              <a:buFont typeface="Arial" panose="020B0604020202020204" pitchFamily="34" charset="0"/>
              <a:buChar char="•"/>
              <a:defRPr/>
            </a:lvl3pPr>
            <a:lvl4pPr marL="810000" indent="-135000">
              <a:lnSpc>
                <a:spcPct val="100000"/>
              </a:lnSpc>
              <a:buFont typeface="Arial" panose="020B0604020202020204" pitchFamily="34" charset="0"/>
              <a:buChar char="•"/>
              <a:defRPr/>
            </a:lvl4pPr>
            <a:lvl5pPr marL="1080000" indent="-135000">
              <a:lnSpc>
                <a:spcPct val="100000"/>
              </a:lnSpc>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094000" y="0"/>
            <a:ext cx="4050000" cy="6858000"/>
          </a:xfrm>
        </p:spPr>
        <p:txBody>
          <a:bodyPr anchor="ctr"/>
          <a:lstStyle>
            <a:lvl1pPr marL="0" indent="0" algn="ctr">
              <a:buNone/>
              <a:defRPr baseline="-25000"/>
            </a:lvl1pPr>
          </a:lstStyle>
          <a:p>
            <a:r>
              <a:rPr lang="en-US"/>
              <a:t>Click icon to add picture</a:t>
            </a:r>
            <a:endParaRPr lang="nl-BE"/>
          </a:p>
        </p:txBody>
      </p:sp>
    </p:spTree>
    <p:extLst>
      <p:ext uri="{BB962C8B-B14F-4D97-AF65-F5344CB8AC3E}">
        <p14:creationId xmlns:p14="http://schemas.microsoft.com/office/powerpoint/2010/main" val="1041843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5744A9E-4C9D-4407-95E8-93A822A070AB}"/>
              </a:ext>
            </a:extLst>
          </p:cNvPr>
          <p:cNvSpPr/>
          <p:nvPr userDrawn="1"/>
        </p:nvSpPr>
        <p:spPr>
          <a:xfrm>
            <a:off x="0" y="1"/>
            <a:ext cx="35935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297000" y="594003"/>
            <a:ext cx="2324819" cy="1518019"/>
          </a:xfrm>
        </p:spPr>
        <p:txBody>
          <a:bodyPr/>
          <a:lstStyle>
            <a:lvl1pPr>
              <a:defRPr>
                <a:solidFill>
                  <a:schemeClr val="bg1"/>
                </a:solidFill>
              </a:defRPr>
            </a:lvl1pPr>
          </a:lstStyle>
          <a:p>
            <a:r>
              <a:rPr lang="nl-NL" dirty="0"/>
              <a:t>KLIK OM STIJL TE BEWERKEN</a:t>
            </a:r>
            <a:endParaRPr lang="nl-BE" dirty="0"/>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4" y="228155"/>
            <a:ext cx="2324819" cy="365125"/>
          </a:xfrm>
        </p:spPr>
        <p:txBody>
          <a:bodyPr anchor="b" anchorCtr="0"/>
          <a:lstStyle>
            <a:lvl1pPr marL="0" indent="0">
              <a:buNone/>
              <a:defRPr sz="1050" b="1">
                <a:solidFill>
                  <a:schemeClr val="bg1"/>
                </a:solidFill>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3051000" y="0"/>
            <a:ext cx="5143500" cy="6858000"/>
          </a:xfrm>
        </p:spPr>
        <p:txBody>
          <a:bodyPr anchor="ctr"/>
          <a:lstStyle>
            <a:lvl1pPr marL="0" indent="0" algn="ctr">
              <a:buNone/>
              <a:defRPr baseline="-25000"/>
            </a:lvl1pPr>
          </a:lstStyle>
          <a:p>
            <a:r>
              <a:rPr lang="en-US"/>
              <a:t>Click icon to add picture</a:t>
            </a:r>
            <a:endParaRPr lang="nl-BE"/>
          </a:p>
        </p:txBody>
      </p:sp>
      <p:sp>
        <p:nvSpPr>
          <p:cNvPr id="10" name="Gelijkbenige driehoek 9">
            <a:extLst>
              <a:ext uri="{FF2B5EF4-FFF2-40B4-BE49-F238E27FC236}">
                <a16:creationId xmlns:a16="http://schemas.microsoft.com/office/drawing/2014/main" id="{83AC5738-621C-4857-A498-30728DB03399}"/>
              </a:ext>
            </a:extLst>
          </p:cNvPr>
          <p:cNvSpPr/>
          <p:nvPr userDrawn="1"/>
        </p:nvSpPr>
        <p:spPr>
          <a:xfrm rot="5400000">
            <a:off x="276867" y="6331677"/>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36606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en quot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lvl1pPr>
              <a:defRPr>
                <a:solidFill>
                  <a:schemeClr val="bg1"/>
                </a:solidFill>
              </a:defRPr>
            </a:lvl1p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solidFill>
                  <a:schemeClr val="bg1"/>
                </a:solidFill>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
        <p:nvSpPr>
          <p:cNvPr id="10" name="Tijdelijke aanduiding voor tekst 9">
            <a:extLst>
              <a:ext uri="{FF2B5EF4-FFF2-40B4-BE49-F238E27FC236}">
                <a16:creationId xmlns:a16="http://schemas.microsoft.com/office/drawing/2014/main" id="{B146321D-6FEB-4DB2-A1BE-8F6F0E01F704}"/>
              </a:ext>
            </a:extLst>
          </p:cNvPr>
          <p:cNvSpPr>
            <a:spLocks noGrp="1"/>
          </p:cNvSpPr>
          <p:nvPr>
            <p:ph type="body" sz="quarter" idx="15" hasCustomPrompt="1"/>
          </p:nvPr>
        </p:nvSpPr>
        <p:spPr>
          <a:xfrm>
            <a:off x="2767349" y="2727183"/>
            <a:ext cx="3872166" cy="2140319"/>
          </a:xfrm>
        </p:spPr>
        <p:txBody>
          <a:bodyPr/>
          <a:lstStyle>
            <a:lvl1pPr marL="0" indent="0">
              <a:buNone/>
              <a:defRPr sz="2025" b="1">
                <a:solidFill>
                  <a:schemeClr val="bg1"/>
                </a:solidFill>
                <a:latin typeface="+mj-lt"/>
              </a:defRPr>
            </a:lvl1pPr>
          </a:lstStyle>
          <a:p>
            <a:pPr lvl="0"/>
            <a:r>
              <a:rPr lang="nl-NL" dirty="0"/>
              <a:t>Quote groot: </a:t>
            </a:r>
            <a:r>
              <a:rPr lang="nl-NL" dirty="0" err="1"/>
              <a:t>occulpa</a:t>
            </a:r>
            <a:r>
              <a:rPr lang="nl-NL" dirty="0"/>
              <a:t> </a:t>
            </a:r>
            <a:r>
              <a:rPr lang="nl-NL" dirty="0" err="1"/>
              <a:t>etureicae</a:t>
            </a:r>
            <a:r>
              <a:rPr lang="nl-NL" dirty="0"/>
              <a:t> </a:t>
            </a:r>
            <a:r>
              <a:rPr lang="nl-NL" dirty="0" err="1"/>
              <a:t>sit</a:t>
            </a:r>
            <a:r>
              <a:rPr lang="nl-NL" dirty="0"/>
              <a:t> </a:t>
            </a:r>
            <a:r>
              <a:rPr lang="nl-NL" dirty="0" err="1"/>
              <a:t>dolorae</a:t>
            </a:r>
            <a:r>
              <a:rPr lang="nl-NL" dirty="0"/>
              <a:t>. </a:t>
            </a:r>
            <a:r>
              <a:rPr lang="nl-NL" dirty="0" err="1"/>
              <a:t>Nemporese</a:t>
            </a:r>
            <a:r>
              <a:rPr lang="nl-NL" dirty="0"/>
              <a:t> </a:t>
            </a:r>
            <a:r>
              <a:rPr lang="nl-NL" dirty="0" err="1"/>
              <a:t>endae</a:t>
            </a:r>
            <a:r>
              <a:rPr lang="nl-NL" dirty="0"/>
              <a:t> </a:t>
            </a:r>
            <a:r>
              <a:rPr lang="nl-NL" dirty="0" err="1"/>
              <a:t>am</a:t>
            </a:r>
            <a:r>
              <a:rPr lang="nl-NL" dirty="0"/>
              <a:t>, ad </a:t>
            </a:r>
            <a:r>
              <a:rPr lang="nl-NL" dirty="0" err="1"/>
              <a:t>quatecum</a:t>
            </a:r>
            <a:r>
              <a:rPr lang="nl-NL" dirty="0"/>
              <a:t> </a:t>
            </a:r>
            <a:r>
              <a:rPr lang="nl-NL" dirty="0" err="1"/>
              <a:t>fugiaeperunt</a:t>
            </a:r>
            <a:r>
              <a:rPr lang="nl-NL" dirty="0"/>
              <a:t> </a:t>
            </a:r>
            <a:r>
              <a:rPr lang="nl-NL" dirty="0" err="1"/>
              <a:t>unt</a:t>
            </a:r>
            <a:r>
              <a:rPr lang="nl-NL" dirty="0"/>
              <a:t>. </a:t>
            </a:r>
            <a:r>
              <a:rPr lang="nl-NL" dirty="0" err="1"/>
              <a:t>Atia</a:t>
            </a:r>
            <a:r>
              <a:rPr lang="nl-NL" dirty="0"/>
              <a:t> </a:t>
            </a:r>
            <a:r>
              <a:rPr lang="nl-NL" dirty="0" err="1"/>
              <a:t>sam</a:t>
            </a:r>
            <a:r>
              <a:rPr lang="nl-NL" dirty="0"/>
              <a:t> que </a:t>
            </a:r>
            <a:r>
              <a:rPr lang="nl-NL" dirty="0" err="1"/>
              <a:t>quamustrum</a:t>
            </a:r>
            <a:r>
              <a:rPr lang="nl-NL" dirty="0"/>
              <a:t> </a:t>
            </a:r>
            <a:r>
              <a:rPr lang="nl-NL" dirty="0" err="1"/>
              <a:t>fugiam</a:t>
            </a:r>
            <a:r>
              <a:rPr lang="nl-NL" dirty="0"/>
              <a:t> </a:t>
            </a:r>
            <a:r>
              <a:rPr lang="nl-NL" dirty="0" err="1"/>
              <a:t>quis</a:t>
            </a:r>
            <a:r>
              <a:rPr lang="nl-NL" dirty="0"/>
              <a:t> </a:t>
            </a:r>
            <a:r>
              <a:rPr lang="nl-NL" dirty="0" err="1"/>
              <a:t>corempo</a:t>
            </a:r>
            <a:r>
              <a:rPr lang="nl-NL" dirty="0"/>
              <a:t> </a:t>
            </a:r>
            <a:r>
              <a:rPr lang="nl-NL" dirty="0" err="1"/>
              <a:t>restium</a:t>
            </a:r>
            <a:r>
              <a:rPr lang="nl-NL" dirty="0"/>
              <a:t> </a:t>
            </a:r>
            <a:r>
              <a:rPr lang="nl-NL" dirty="0" err="1"/>
              <a:t>ero</a:t>
            </a:r>
            <a:r>
              <a:rPr lang="nl-NL" dirty="0"/>
              <a:t>.</a:t>
            </a:r>
            <a:endParaRPr lang="nl-BE" dirty="0"/>
          </a:p>
        </p:txBody>
      </p:sp>
      <p:sp>
        <p:nvSpPr>
          <p:cNvPr id="17" name="Gelijkbenige driehoek 16">
            <a:extLst>
              <a:ext uri="{FF2B5EF4-FFF2-40B4-BE49-F238E27FC236}">
                <a16:creationId xmlns:a16="http://schemas.microsoft.com/office/drawing/2014/main" id="{C9E84D4C-76DA-4E4E-9F21-DB0F8DC87F65}"/>
              </a:ext>
            </a:extLst>
          </p:cNvPr>
          <p:cNvSpPr/>
          <p:nvPr userDrawn="1"/>
        </p:nvSpPr>
        <p:spPr>
          <a:xfrm rot="5400000">
            <a:off x="276867" y="6331677"/>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8" name="Rechthoek 17">
            <a:extLst>
              <a:ext uri="{FF2B5EF4-FFF2-40B4-BE49-F238E27FC236}">
                <a16:creationId xmlns:a16="http://schemas.microsoft.com/office/drawing/2014/main" id="{7BE966C4-F2D9-4A05-8182-0E3CB210AD5F}"/>
              </a:ext>
            </a:extLst>
          </p:cNvPr>
          <p:cNvSpPr/>
          <p:nvPr userDrawn="1"/>
        </p:nvSpPr>
        <p:spPr>
          <a:xfrm>
            <a:off x="7634836" y="5632058"/>
            <a:ext cx="1509164" cy="122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9" name="Afbeelding 18">
            <a:extLst>
              <a:ext uri="{FF2B5EF4-FFF2-40B4-BE49-F238E27FC236}">
                <a16:creationId xmlns:a16="http://schemas.microsoft.com/office/drawing/2014/main" id="{4F015E38-B67E-4A5F-B168-2C2166D851B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8805" y="6073679"/>
            <a:ext cx="865202" cy="370306"/>
          </a:xfrm>
          <a:prstGeom prst="rect">
            <a:avLst/>
          </a:prstGeom>
        </p:spPr>
      </p:pic>
    </p:spTree>
    <p:extLst>
      <p:ext uri="{BB962C8B-B14F-4D97-AF65-F5344CB8AC3E}">
        <p14:creationId xmlns:p14="http://schemas.microsoft.com/office/powerpoint/2010/main" val="1674113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2755211" y="4537479"/>
            <a:ext cx="756000" cy="1008000"/>
          </a:xfrm>
        </p:spPr>
        <p:txBody>
          <a:bodyPr anchor="ctr"/>
          <a:lstStyle>
            <a:lvl1pPr marL="0" indent="0" algn="ctr">
              <a:buNone/>
              <a:defRPr sz="1500" baseline="-25000"/>
            </a:lvl1pPr>
          </a:lstStyle>
          <a:p>
            <a:r>
              <a:rPr lang="en-US"/>
              <a:t>Click icon to add picture</a:t>
            </a:r>
            <a:endParaRPr lang="nl-BE"/>
          </a:p>
        </p:txBody>
      </p:sp>
      <p:sp>
        <p:nvSpPr>
          <p:cNvPr id="10" name="Tijdelijke aanduiding voor tekst 9">
            <a:extLst>
              <a:ext uri="{FF2B5EF4-FFF2-40B4-BE49-F238E27FC236}">
                <a16:creationId xmlns:a16="http://schemas.microsoft.com/office/drawing/2014/main" id="{B146321D-6FEB-4DB2-A1BE-8F6F0E01F704}"/>
              </a:ext>
            </a:extLst>
          </p:cNvPr>
          <p:cNvSpPr>
            <a:spLocks noGrp="1"/>
          </p:cNvSpPr>
          <p:nvPr>
            <p:ph type="body" sz="quarter" idx="15" hasCustomPrompt="1"/>
          </p:nvPr>
        </p:nvSpPr>
        <p:spPr>
          <a:xfrm>
            <a:off x="2767349" y="2185020"/>
            <a:ext cx="3872166" cy="2140319"/>
          </a:xfrm>
        </p:spPr>
        <p:txBody>
          <a:bodyPr/>
          <a:lstStyle>
            <a:lvl1pPr marL="0" indent="0">
              <a:buNone/>
              <a:defRPr sz="2025" b="1">
                <a:solidFill>
                  <a:schemeClr val="tx1"/>
                </a:solidFill>
                <a:latin typeface="+mj-lt"/>
              </a:defRPr>
            </a:lvl1pPr>
          </a:lstStyle>
          <a:p>
            <a:pPr lvl="0"/>
            <a:r>
              <a:rPr lang="nl-NL" dirty="0"/>
              <a:t>Quote groot: </a:t>
            </a:r>
            <a:r>
              <a:rPr lang="nl-NL" dirty="0" err="1"/>
              <a:t>occulpa</a:t>
            </a:r>
            <a:r>
              <a:rPr lang="nl-NL" dirty="0"/>
              <a:t> </a:t>
            </a:r>
            <a:r>
              <a:rPr lang="nl-NL" dirty="0" err="1"/>
              <a:t>etureicae</a:t>
            </a:r>
            <a:r>
              <a:rPr lang="nl-NL" dirty="0"/>
              <a:t> </a:t>
            </a:r>
            <a:r>
              <a:rPr lang="nl-NL" dirty="0" err="1"/>
              <a:t>sit</a:t>
            </a:r>
            <a:r>
              <a:rPr lang="nl-NL" dirty="0"/>
              <a:t> </a:t>
            </a:r>
            <a:r>
              <a:rPr lang="nl-NL" dirty="0" err="1"/>
              <a:t>dolorae</a:t>
            </a:r>
            <a:r>
              <a:rPr lang="nl-NL" dirty="0"/>
              <a:t>. </a:t>
            </a:r>
            <a:r>
              <a:rPr lang="nl-NL" dirty="0" err="1"/>
              <a:t>Nemporese</a:t>
            </a:r>
            <a:r>
              <a:rPr lang="nl-NL" dirty="0"/>
              <a:t> </a:t>
            </a:r>
            <a:r>
              <a:rPr lang="nl-NL" dirty="0" err="1"/>
              <a:t>endae</a:t>
            </a:r>
            <a:r>
              <a:rPr lang="nl-NL" dirty="0"/>
              <a:t> </a:t>
            </a:r>
            <a:r>
              <a:rPr lang="nl-NL" dirty="0" err="1"/>
              <a:t>am</a:t>
            </a:r>
            <a:r>
              <a:rPr lang="nl-NL" dirty="0"/>
              <a:t>, ad </a:t>
            </a:r>
            <a:r>
              <a:rPr lang="nl-NL" dirty="0" err="1"/>
              <a:t>quatecum</a:t>
            </a:r>
            <a:r>
              <a:rPr lang="nl-NL" dirty="0"/>
              <a:t> </a:t>
            </a:r>
            <a:r>
              <a:rPr lang="nl-NL" dirty="0" err="1"/>
              <a:t>fugiaeperunt</a:t>
            </a:r>
            <a:r>
              <a:rPr lang="nl-NL" dirty="0"/>
              <a:t> </a:t>
            </a:r>
            <a:r>
              <a:rPr lang="nl-NL" dirty="0" err="1"/>
              <a:t>unt</a:t>
            </a:r>
            <a:r>
              <a:rPr lang="nl-NL" dirty="0"/>
              <a:t>. </a:t>
            </a:r>
            <a:r>
              <a:rPr lang="nl-NL" dirty="0" err="1"/>
              <a:t>Atia</a:t>
            </a:r>
            <a:r>
              <a:rPr lang="nl-NL" dirty="0"/>
              <a:t> </a:t>
            </a:r>
            <a:r>
              <a:rPr lang="nl-NL" dirty="0" err="1"/>
              <a:t>sam</a:t>
            </a:r>
            <a:r>
              <a:rPr lang="nl-NL" dirty="0"/>
              <a:t> que </a:t>
            </a:r>
            <a:r>
              <a:rPr lang="nl-NL" dirty="0" err="1"/>
              <a:t>quamustrum</a:t>
            </a:r>
            <a:r>
              <a:rPr lang="nl-NL" dirty="0"/>
              <a:t> </a:t>
            </a:r>
            <a:r>
              <a:rPr lang="nl-NL" dirty="0" err="1"/>
              <a:t>fugiam</a:t>
            </a:r>
            <a:r>
              <a:rPr lang="nl-NL" dirty="0"/>
              <a:t> </a:t>
            </a:r>
            <a:r>
              <a:rPr lang="nl-NL" dirty="0" err="1"/>
              <a:t>quis</a:t>
            </a:r>
            <a:r>
              <a:rPr lang="nl-NL" dirty="0"/>
              <a:t> </a:t>
            </a:r>
            <a:r>
              <a:rPr lang="nl-NL" dirty="0" err="1"/>
              <a:t>corempo</a:t>
            </a:r>
            <a:r>
              <a:rPr lang="nl-NL" dirty="0"/>
              <a:t> </a:t>
            </a:r>
            <a:r>
              <a:rPr lang="nl-NL" dirty="0" err="1"/>
              <a:t>restium</a:t>
            </a:r>
            <a:r>
              <a:rPr lang="nl-NL" dirty="0"/>
              <a:t> </a:t>
            </a:r>
            <a:r>
              <a:rPr lang="nl-NL" dirty="0" err="1"/>
              <a:t>ero</a:t>
            </a:r>
            <a:r>
              <a:rPr lang="nl-NL" dirty="0"/>
              <a:t>.</a:t>
            </a:r>
            <a:endParaRPr lang="nl-BE" dirty="0"/>
          </a:p>
        </p:txBody>
      </p:sp>
      <p:sp>
        <p:nvSpPr>
          <p:cNvPr id="11" name="Tijdelijke aanduiding voor tekst 9">
            <a:extLst>
              <a:ext uri="{FF2B5EF4-FFF2-40B4-BE49-F238E27FC236}">
                <a16:creationId xmlns:a16="http://schemas.microsoft.com/office/drawing/2014/main" id="{65E274DD-5F46-4B35-A5AC-31E6BE89CE65}"/>
              </a:ext>
            </a:extLst>
          </p:cNvPr>
          <p:cNvSpPr>
            <a:spLocks noGrp="1"/>
          </p:cNvSpPr>
          <p:nvPr>
            <p:ph type="body" sz="quarter" idx="16" hasCustomPrompt="1"/>
          </p:nvPr>
        </p:nvSpPr>
        <p:spPr>
          <a:xfrm>
            <a:off x="3641987" y="4574867"/>
            <a:ext cx="4731544" cy="466613"/>
          </a:xfrm>
        </p:spPr>
        <p:txBody>
          <a:bodyPr anchor="b"/>
          <a:lstStyle>
            <a:lvl1pPr marL="0" indent="0">
              <a:buFontTx/>
              <a:buNone/>
              <a:defRPr sz="1575" b="1">
                <a:solidFill>
                  <a:schemeClr val="tx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DA29B528-8ACF-4D4D-B37B-A6AAB88026F1}"/>
              </a:ext>
            </a:extLst>
          </p:cNvPr>
          <p:cNvSpPr>
            <a:spLocks noGrp="1"/>
          </p:cNvSpPr>
          <p:nvPr>
            <p:ph type="body" sz="quarter" idx="17" hasCustomPrompt="1"/>
          </p:nvPr>
        </p:nvSpPr>
        <p:spPr>
          <a:xfrm>
            <a:off x="3641987" y="5041480"/>
            <a:ext cx="1432125" cy="466613"/>
          </a:xfrm>
        </p:spPr>
        <p:txBody>
          <a:bodyPr/>
          <a:lstStyle>
            <a:lvl1pPr marL="0" indent="0">
              <a:buNone/>
              <a:defRPr sz="1575">
                <a:solidFill>
                  <a:schemeClr val="tx1"/>
                </a:solidFill>
                <a:latin typeface="+mj-lt"/>
              </a:defRPr>
            </a:lvl1pPr>
            <a:lvl2pPr marL="268622" indent="0">
              <a:buNone/>
              <a:defRPr sz="1650">
                <a:latin typeface="+mj-lt"/>
              </a:defRPr>
            </a:lvl2pPr>
            <a:lvl3pPr marL="540000" indent="0">
              <a:buNone/>
              <a:defRPr sz="1650">
                <a:latin typeface="+mj-lt"/>
              </a:defRPr>
            </a:lvl3pPr>
            <a:lvl4pPr marL="810000" indent="0">
              <a:buNone/>
              <a:defRPr sz="1650">
                <a:latin typeface="+mj-lt"/>
              </a:defRPr>
            </a:lvl4pPr>
            <a:lvl5pPr marL="1080000" indent="0">
              <a:buNone/>
              <a:defRPr sz="1650">
                <a:latin typeface="+mj-lt"/>
              </a:defRPr>
            </a:lvl5pPr>
          </a:lstStyle>
          <a:p>
            <a:pPr lvl="0"/>
            <a:r>
              <a:rPr lang="nl-NL" dirty="0"/>
              <a:t>Datum</a:t>
            </a:r>
            <a:endParaRPr lang="nl-BE" dirty="0"/>
          </a:p>
        </p:txBody>
      </p:sp>
    </p:spTree>
    <p:extLst>
      <p:ext uri="{BB962C8B-B14F-4D97-AF65-F5344CB8AC3E}">
        <p14:creationId xmlns:p14="http://schemas.microsoft.com/office/powerpoint/2010/main" val="3742509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215001" y="2736000"/>
            <a:ext cx="6960956" cy="3090532"/>
          </a:xfrm>
        </p:spPr>
        <p:txBody>
          <a:bodyPr/>
          <a:lstStyle>
            <a:lvl1pPr marL="0" indent="0">
              <a:lnSpc>
                <a:spcPct val="100000"/>
              </a:lnSpc>
              <a:buNone/>
              <a:defRPr/>
            </a:lvl1pPr>
            <a:lvl2pPr marL="268616" indent="0">
              <a:lnSpc>
                <a:spcPct val="100000"/>
              </a:lnSpc>
              <a:buNone/>
              <a:defRPr/>
            </a:lvl2pPr>
            <a:lvl3pPr marL="539987" indent="0">
              <a:lnSpc>
                <a:spcPct val="100000"/>
              </a:lnSpc>
              <a:buNone/>
              <a:defRPr/>
            </a:lvl3pPr>
            <a:lvl4pPr marL="809980" indent="0">
              <a:lnSpc>
                <a:spcPct val="100000"/>
              </a:lnSpc>
              <a:buNone/>
              <a:defRPr/>
            </a:lvl4pPr>
            <a:lvl5pPr marL="1079973" indent="0">
              <a:lnSpc>
                <a:spcPct val="100000"/>
              </a:lnSpc>
              <a:buNone/>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dirty="0"/>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dirty="0"/>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8" y="228165"/>
            <a:ext cx="2786063" cy="365125"/>
          </a:xfrm>
        </p:spPr>
        <p:txBody>
          <a:bodyPr anchor="b" anchorCtr="0"/>
          <a:lstStyle>
            <a:lvl1pPr marL="0" indent="0">
              <a:buNone/>
              <a:defRPr sz="1400" b="1">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Tree>
    <p:extLst>
      <p:ext uri="{BB962C8B-B14F-4D97-AF65-F5344CB8AC3E}">
        <p14:creationId xmlns:p14="http://schemas.microsoft.com/office/powerpoint/2010/main" val="1115993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843A7B-9F3B-480D-AD2E-C3AACED19EFD}"/>
              </a:ext>
            </a:extLst>
          </p:cNvPr>
          <p:cNvSpPr>
            <a:spLocks noGrp="1"/>
          </p:cNvSpPr>
          <p:nvPr>
            <p:ph type="body" idx="1"/>
          </p:nvPr>
        </p:nvSpPr>
        <p:spPr>
          <a:xfrm>
            <a:off x="5156565" y="1462088"/>
            <a:ext cx="3027136" cy="1102864"/>
          </a:xfrm>
        </p:spPr>
        <p:txBody>
          <a:bodyPr anchor="b"/>
          <a:lstStyle>
            <a:lvl1pPr marL="0" indent="0">
              <a:lnSpc>
                <a:spcPct val="80000"/>
              </a:lnSpc>
              <a:buNone/>
              <a:defRPr sz="2100" b="1">
                <a:solidFill>
                  <a:schemeClr val="accent3"/>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Tijdelijke aanduiding voor inhoud 3">
            <a:extLst>
              <a:ext uri="{FF2B5EF4-FFF2-40B4-BE49-F238E27FC236}">
                <a16:creationId xmlns:a16="http://schemas.microsoft.com/office/drawing/2014/main" id="{4DDAC10B-1AED-4A32-B7C4-E04362F3B7E2}"/>
              </a:ext>
            </a:extLst>
          </p:cNvPr>
          <p:cNvSpPr>
            <a:spLocks noGrp="1"/>
          </p:cNvSpPr>
          <p:nvPr>
            <p:ph sz="half" idx="2"/>
          </p:nvPr>
        </p:nvSpPr>
        <p:spPr>
          <a:xfrm>
            <a:off x="5156564" y="2697072"/>
            <a:ext cx="3027137" cy="3144928"/>
          </a:xfrm>
        </p:spPr>
        <p:txBody>
          <a:bodyPr/>
          <a:lstStyle>
            <a:lvl1pPr marL="0" indent="0">
              <a:buNone/>
              <a:defRPr/>
            </a:lvl1pPr>
            <a:lvl2pPr marL="268622" indent="0">
              <a:buNone/>
              <a:defRPr/>
            </a:lvl2pPr>
            <a:lvl3pPr marL="540000" indent="0">
              <a:buNone/>
              <a:defRPr/>
            </a:lvl3pPr>
            <a:lvl4pPr marL="810000" indent="0">
              <a:buNone/>
              <a:defRPr/>
            </a:lvl4pPr>
            <a:lvl5pPr marL="10800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7" name="Tijdelijke aanduiding voor datum 6">
            <a:extLst>
              <a:ext uri="{FF2B5EF4-FFF2-40B4-BE49-F238E27FC236}">
                <a16:creationId xmlns:a16="http://schemas.microsoft.com/office/drawing/2014/main" id="{44202EC0-7C3F-449D-A78C-41C97D42DF82}"/>
              </a:ext>
            </a:extLst>
          </p:cNvPr>
          <p:cNvSpPr>
            <a:spLocks noGrp="1"/>
          </p:cNvSpPr>
          <p:nvPr>
            <p:ph type="dt" sz="half" idx="10"/>
          </p:nvPr>
        </p:nvSpPr>
        <p:spPr/>
        <p:txBody>
          <a:bodyPr/>
          <a:lstStyle/>
          <a:p>
            <a:endParaRPr lang="nl-BE"/>
          </a:p>
        </p:txBody>
      </p:sp>
      <p:sp>
        <p:nvSpPr>
          <p:cNvPr id="8" name="Tijdelijke aanduiding voor voettekst 7">
            <a:extLst>
              <a:ext uri="{FF2B5EF4-FFF2-40B4-BE49-F238E27FC236}">
                <a16:creationId xmlns:a16="http://schemas.microsoft.com/office/drawing/2014/main" id="{DCE90316-0261-473A-89DB-C22973630984}"/>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C9AAC146-4636-4E5A-A84D-9EC96FAB2D3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297001" y="1462088"/>
            <a:ext cx="4800983" cy="4379912"/>
          </a:xfrm>
        </p:spPr>
        <p:txBody>
          <a:bodyPr anchor="ctr"/>
          <a:lstStyle>
            <a:lvl1pPr marL="0" indent="0" algn="ctr">
              <a:buNone/>
              <a:defRPr/>
            </a:lvl1pPr>
          </a:lstStyle>
          <a:p>
            <a:r>
              <a:rPr lang="en-US"/>
              <a:t>Click icon to add chart</a:t>
            </a:r>
            <a:endParaRPr lang="nl-BE"/>
          </a:p>
        </p:txBody>
      </p:sp>
    </p:spTree>
    <p:extLst>
      <p:ext uri="{BB962C8B-B14F-4D97-AF65-F5344CB8AC3E}">
        <p14:creationId xmlns:p14="http://schemas.microsoft.com/office/powerpoint/2010/main" val="2855915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44202EC0-7C3F-449D-A78C-41C97D42DF82}"/>
              </a:ext>
            </a:extLst>
          </p:cNvPr>
          <p:cNvSpPr>
            <a:spLocks noGrp="1"/>
          </p:cNvSpPr>
          <p:nvPr>
            <p:ph type="dt" sz="half" idx="10"/>
          </p:nvPr>
        </p:nvSpPr>
        <p:spPr/>
        <p:txBody>
          <a:bodyPr/>
          <a:lstStyle/>
          <a:p>
            <a:endParaRPr lang="nl-BE"/>
          </a:p>
        </p:txBody>
      </p:sp>
      <p:sp>
        <p:nvSpPr>
          <p:cNvPr id="8" name="Tijdelijke aanduiding voor voettekst 7">
            <a:extLst>
              <a:ext uri="{FF2B5EF4-FFF2-40B4-BE49-F238E27FC236}">
                <a16:creationId xmlns:a16="http://schemas.microsoft.com/office/drawing/2014/main" id="{DCE90316-0261-473A-89DB-C22973630984}"/>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C9AAC146-4636-4E5A-A84D-9EC96FAB2D3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1196578" y="1462088"/>
            <a:ext cx="6987122" cy="4379912"/>
          </a:xfrm>
        </p:spPr>
        <p:txBody>
          <a:bodyPr anchor="ctr"/>
          <a:lstStyle>
            <a:lvl1pPr marL="0" indent="0" algn="ctr">
              <a:buNone/>
              <a:defRPr/>
            </a:lvl1pPr>
          </a:lstStyle>
          <a:p>
            <a:r>
              <a:rPr lang="en-US"/>
              <a:t>Click icon to add chart</a:t>
            </a:r>
            <a:endParaRPr lang="nl-BE"/>
          </a:p>
        </p:txBody>
      </p:sp>
    </p:spTree>
    <p:extLst>
      <p:ext uri="{BB962C8B-B14F-4D97-AF65-F5344CB8AC3E}">
        <p14:creationId xmlns:p14="http://schemas.microsoft.com/office/powerpoint/2010/main" val="1110054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en-US"/>
              <a:t>Click to edit Master title style</a:t>
            </a:r>
            <a:endParaRPr lang="nl-BE"/>
          </a:p>
        </p:txBody>
      </p:sp>
      <p:sp>
        <p:nvSpPr>
          <p:cNvPr id="3" name="Tijdelijke aanduiding voor datum 2">
            <a:extLst>
              <a:ext uri="{FF2B5EF4-FFF2-40B4-BE49-F238E27FC236}">
                <a16:creationId xmlns:a16="http://schemas.microsoft.com/office/drawing/2014/main" id="{4E3473E5-12B3-4067-8FAB-0C0452971BA2}"/>
              </a:ext>
            </a:extLst>
          </p:cNvPr>
          <p:cNvSpPr>
            <a:spLocks noGrp="1"/>
          </p:cNvSpPr>
          <p:nvPr>
            <p:ph type="dt" sz="half" idx="10"/>
          </p:nvPr>
        </p:nvSpPr>
        <p:spPr/>
        <p:txBody>
          <a:bodyPr/>
          <a:lstStyle/>
          <a:p>
            <a:endParaRPr lang="nl-BE"/>
          </a:p>
        </p:txBody>
      </p:sp>
      <p:sp>
        <p:nvSpPr>
          <p:cNvPr id="4" name="Tijdelijke aanduiding voor voettekst 3">
            <a:extLst>
              <a:ext uri="{FF2B5EF4-FFF2-40B4-BE49-F238E27FC236}">
                <a16:creationId xmlns:a16="http://schemas.microsoft.com/office/drawing/2014/main" id="{E5205202-803B-40C0-8FCF-E7381AE4E98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43488137-6613-43C0-B311-4B1FB099B41E}"/>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307633" y="228155"/>
            <a:ext cx="2786063" cy="365125"/>
          </a:xfrm>
        </p:spPr>
        <p:txBody>
          <a:bodyPr anchor="b" anchorCtr="0"/>
          <a:lstStyle>
            <a:lvl1pPr marL="0" indent="0">
              <a:buNone/>
              <a:defRPr sz="1050" b="1">
                <a:latin typeface="+mj-lt"/>
              </a:defRPr>
            </a:lvl1pPr>
            <a:lvl2pPr marL="268622" indent="0">
              <a:buNone/>
              <a:defRPr/>
            </a:lvl2pPr>
            <a:lvl3pPr marL="540000" indent="0">
              <a:buNone/>
              <a:defRPr/>
            </a:lvl3pPr>
            <a:lvl4pPr marL="810000" indent="0">
              <a:buNone/>
              <a:defRPr/>
            </a:lvl4pPr>
            <a:lvl5pPr marL="1080000" indent="0">
              <a:buNone/>
              <a:defRPr/>
            </a:lvl5pPr>
          </a:lstStyle>
          <a:p>
            <a:pPr lvl="0"/>
            <a:r>
              <a:rPr lang="nl-NL" dirty="0"/>
              <a:t>HOOFDSTUKTITEL</a:t>
            </a:r>
            <a:endParaRPr lang="nl-BE" dirty="0"/>
          </a:p>
        </p:txBody>
      </p:sp>
    </p:spTree>
    <p:extLst>
      <p:ext uri="{BB962C8B-B14F-4D97-AF65-F5344CB8AC3E}">
        <p14:creationId xmlns:p14="http://schemas.microsoft.com/office/powerpoint/2010/main" val="3291590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7DF97DE-814F-4A02-925B-4FA8DC174A8B}"/>
              </a:ext>
            </a:extLst>
          </p:cNvPr>
          <p:cNvSpPr>
            <a:spLocks noGrp="1"/>
          </p:cNvSpPr>
          <p:nvPr>
            <p:ph type="dt" sz="half" idx="10"/>
          </p:nvPr>
        </p:nvSpPr>
        <p:spPr/>
        <p:txBody>
          <a:bodyPr/>
          <a:lstStyle/>
          <a:p>
            <a:endParaRPr lang="nl-BE"/>
          </a:p>
        </p:txBody>
      </p:sp>
      <p:sp>
        <p:nvSpPr>
          <p:cNvPr id="3" name="Tijdelijke aanduiding voor voettekst 2">
            <a:extLst>
              <a:ext uri="{FF2B5EF4-FFF2-40B4-BE49-F238E27FC236}">
                <a16:creationId xmlns:a16="http://schemas.microsoft.com/office/drawing/2014/main" id="{639C6991-A2F7-45F1-A24C-12CAC083E58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91E0077-B4BD-4C07-BC35-57BD3CDF0909}"/>
              </a:ext>
            </a:extLst>
          </p:cNvPr>
          <p:cNvSpPr>
            <a:spLocks noGrp="1"/>
          </p:cNvSpPr>
          <p:nvPr>
            <p:ph type="sldNum" sz="quarter" idx="12"/>
          </p:nvPr>
        </p:nvSpPr>
        <p:spPr/>
        <p:txBody>
          <a:bodyPr/>
          <a:lstStyle/>
          <a:p>
            <a:fld id="{FF88DA20-ED00-471C-9170-60F590CB400A}" type="slidenum">
              <a:rPr lang="nl-BE" smtClean="0"/>
              <a:t>‹#›</a:t>
            </a:fld>
            <a:endParaRPr lang="nl-BE"/>
          </a:p>
        </p:txBody>
      </p:sp>
    </p:spTree>
    <p:extLst>
      <p:ext uri="{BB962C8B-B14F-4D97-AF65-F5344CB8AC3E}">
        <p14:creationId xmlns:p14="http://schemas.microsoft.com/office/powerpoint/2010/main" val="2347968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3638F-6D52-644A-9831-93255061F043}" type="slidenum">
              <a:t>‹#›</a:t>
            </a:fld>
            <a:endParaRPr lang="en-US"/>
          </a:p>
        </p:txBody>
      </p:sp>
    </p:spTree>
    <p:extLst>
      <p:ext uri="{BB962C8B-B14F-4D97-AF65-F5344CB8AC3E}">
        <p14:creationId xmlns:p14="http://schemas.microsoft.com/office/powerpoint/2010/main" val="407257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 name="Rectangle 14"/>
          <p:cNvSpPr/>
          <p:nvPr userDrawn="1"/>
        </p:nvSpPr>
        <p:spPr>
          <a:xfrm>
            <a:off x="0" y="4839763"/>
            <a:ext cx="9180000" cy="2018239"/>
          </a:xfrm>
          <a:prstGeom prst="rect">
            <a:avLst/>
          </a:prstGeom>
          <a:solidFill>
            <a:srgbClr val="C6714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latin typeface="Corbel"/>
            </a:endParaRPr>
          </a:p>
        </p:txBody>
      </p:sp>
      <p:sp>
        <p:nvSpPr>
          <p:cNvPr id="2" name="Title 1"/>
          <p:cNvSpPr>
            <a:spLocks noGrp="1"/>
          </p:cNvSpPr>
          <p:nvPr>
            <p:ph type="ctrTitle"/>
          </p:nvPr>
        </p:nvSpPr>
        <p:spPr>
          <a:xfrm>
            <a:off x="685800" y="2130427"/>
            <a:ext cx="7772400" cy="1470025"/>
          </a:xfrm>
        </p:spPr>
        <p:txBody>
          <a:bodyPr>
            <a:noAutofit/>
          </a:bodyPr>
          <a:lstStyle>
            <a:lvl1pPr>
              <a:defRPr sz="4500">
                <a:latin typeface="Corbel"/>
              </a:defRPr>
            </a:lvl1pPr>
          </a:lstStyle>
          <a:p>
            <a:r>
              <a:rPr lang="nl-BE"/>
              <a:t>Click to edit Master title style</a:t>
            </a:r>
            <a:endParaRPr lang="en-US"/>
          </a:p>
        </p:txBody>
      </p:sp>
      <p:sp>
        <p:nvSpPr>
          <p:cNvPr id="3" name="Subtitle 2"/>
          <p:cNvSpPr>
            <a:spLocks noGrp="1"/>
          </p:cNvSpPr>
          <p:nvPr>
            <p:ph type="subTitle" idx="1"/>
          </p:nvPr>
        </p:nvSpPr>
        <p:spPr>
          <a:xfrm>
            <a:off x="671682" y="5103516"/>
            <a:ext cx="7308070" cy="1486600"/>
          </a:xfrm>
        </p:spPr>
        <p:txBody>
          <a:bodyPr>
            <a:noAutofit/>
          </a:bodyPr>
          <a:lstStyle>
            <a:lvl1pPr marL="0" indent="0" algn="l">
              <a:buNone/>
              <a:defRPr sz="3300">
                <a:solidFill>
                  <a:schemeClr val="bg1"/>
                </a:solidFill>
                <a:latin typeface="Corbel"/>
                <a:cs typeface="Corbe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BE" noProof="0"/>
              <a:t>Click to edit Master subtitle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79993" y="6220051"/>
            <a:ext cx="838828" cy="318755"/>
          </a:xfrm>
          <a:prstGeom prst="rect">
            <a:avLst/>
          </a:prstGeom>
        </p:spPr>
      </p:pic>
      <p:pic>
        <p:nvPicPr>
          <p:cNvPr id="13" name="Picture 12" descr="Odisee_zw.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018" y="205437"/>
            <a:ext cx="1779799" cy="460356"/>
          </a:xfrm>
          <a:prstGeom prst="rect">
            <a:avLst/>
          </a:prstGeom>
        </p:spPr>
      </p:pic>
      <p:pic>
        <p:nvPicPr>
          <p:cNvPr id="16" name="Picture 15" descr="foto.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78978"/>
            <a:ext cx="9180000" cy="3860785"/>
          </a:xfrm>
          <a:prstGeom prst="rect">
            <a:avLst/>
          </a:prstGeom>
          <a:ln>
            <a:noFill/>
          </a:ln>
        </p:spPr>
      </p:pic>
    </p:spTree>
    <p:extLst>
      <p:ext uri="{BB962C8B-B14F-4D97-AF65-F5344CB8AC3E}">
        <p14:creationId xmlns:p14="http://schemas.microsoft.com/office/powerpoint/2010/main" val="179834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bullet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215000" y="1908000"/>
            <a:ext cx="6968700" cy="3132000"/>
          </a:xfrm>
        </p:spPr>
        <p:txBody>
          <a:bodyPr/>
          <a:lstStyle>
            <a:lvl1pPr marL="0" indent="0">
              <a:buFont typeface="Arial" panose="020B0604020202020204" pitchFamily="34" charset="0"/>
              <a:buNone/>
              <a:defRPr b="1">
                <a:latin typeface="+mj-lt"/>
              </a:defRPr>
            </a:lvl1pPr>
            <a:lvl2pPr marL="269993" indent="-134997">
              <a:buFont typeface="Arial" panose="020B0604020202020204" pitchFamily="34" charset="0"/>
              <a:buChar char="•"/>
              <a:defRPr/>
            </a:lvl2pPr>
            <a:lvl3pPr marL="539987" indent="-134997" defTabSz="1077489">
              <a:buFont typeface="Arial" panose="020B0604020202020204" pitchFamily="34" charset="0"/>
              <a:buChar char="•"/>
              <a:defRPr/>
            </a:lvl3pPr>
            <a:lvl4pPr marL="809980" indent="-134997">
              <a:buFont typeface="Arial" panose="020B0604020202020204" pitchFamily="34" charset="0"/>
              <a:buChar char="•"/>
              <a:defRPr/>
            </a:lvl4pPr>
            <a:lvl5pPr marL="1079973" indent="-134997">
              <a:buFont typeface="Arial" panose="020B0604020202020204" pitchFamily="34" charset="0"/>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8" y="228165"/>
            <a:ext cx="2786063" cy="365125"/>
          </a:xfrm>
        </p:spPr>
        <p:txBody>
          <a:bodyPr anchor="b" anchorCtr="0"/>
          <a:lstStyle>
            <a:lvl1pPr marL="0" indent="0">
              <a:buNone/>
              <a:defRPr sz="1400" b="1">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Tree>
    <p:extLst>
      <p:ext uri="{BB962C8B-B14F-4D97-AF65-F5344CB8AC3E}">
        <p14:creationId xmlns:p14="http://schemas.microsoft.com/office/powerpoint/2010/main" val="357364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5158C-C5F8-4FA4-8D48-8495226D3BD9}"/>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1215000" y="2736001"/>
            <a:ext cx="3294000" cy="288350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4644000" y="2736001"/>
            <a:ext cx="3294000" cy="288350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atum 4">
            <a:extLst>
              <a:ext uri="{FF2B5EF4-FFF2-40B4-BE49-F238E27FC236}">
                <a16:creationId xmlns:a16="http://schemas.microsoft.com/office/drawing/2014/main" id="{509CE115-B374-4617-BCB4-65CE9967179F}"/>
              </a:ext>
            </a:extLst>
          </p:cNvPr>
          <p:cNvSpPr>
            <a:spLocks noGrp="1"/>
          </p:cNvSpPr>
          <p:nvPr>
            <p:ph type="dt" sz="half" idx="10"/>
          </p:nvPr>
        </p:nvSpPr>
        <p:spPr/>
        <p:txBody>
          <a:bodyPr/>
          <a:lstStyle/>
          <a:p>
            <a:endParaRPr lang="nl-BE"/>
          </a:p>
        </p:txBody>
      </p:sp>
      <p:sp>
        <p:nvSpPr>
          <p:cNvPr id="6" name="Tijdelijke aanduiding voor voettekst 5">
            <a:extLst>
              <a:ext uri="{FF2B5EF4-FFF2-40B4-BE49-F238E27FC236}">
                <a16:creationId xmlns:a16="http://schemas.microsoft.com/office/drawing/2014/main" id="{A30D3D96-5DFD-4E22-A20C-C1B8E4E8A2C5}"/>
              </a:ext>
            </a:extLst>
          </p:cNvPr>
          <p:cNvSpPr>
            <a:spLocks noGrp="1"/>
          </p:cNvSpPr>
          <p:nvPr>
            <p:ph type="ftr" sz="quarter" idx="11"/>
          </p:nvPr>
        </p:nvSpPr>
        <p:spPr/>
        <p:txBody>
          <a:bodyPr/>
          <a:lstStyle/>
          <a:p>
            <a:r>
              <a:rPr lang="nl-BE"/>
              <a:t>Titel van de presentatie</a:t>
            </a:r>
          </a:p>
        </p:txBody>
      </p:sp>
      <p:sp>
        <p:nvSpPr>
          <p:cNvPr id="7" name="Tijdelijke aanduiding voor dianummer 6">
            <a:extLst>
              <a:ext uri="{FF2B5EF4-FFF2-40B4-BE49-F238E27FC236}">
                <a16:creationId xmlns:a16="http://schemas.microsoft.com/office/drawing/2014/main" id="{B8F20995-02CF-40E9-A9E3-07D0889FE6E4}"/>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3D35A45E-59A3-4C31-A9F3-DD73EF3BB76C}"/>
              </a:ext>
            </a:extLst>
          </p:cNvPr>
          <p:cNvSpPr>
            <a:spLocks noGrp="1"/>
          </p:cNvSpPr>
          <p:nvPr>
            <p:ph type="body" sz="quarter" idx="13" hasCustomPrompt="1"/>
          </p:nvPr>
        </p:nvSpPr>
        <p:spPr>
          <a:xfrm>
            <a:off x="307638" y="228165"/>
            <a:ext cx="2786063" cy="365125"/>
          </a:xfrm>
        </p:spPr>
        <p:txBody>
          <a:bodyPr anchor="b" anchorCtr="0"/>
          <a:lstStyle>
            <a:lvl1pPr marL="0" indent="0">
              <a:buNone/>
              <a:defRPr sz="1400" b="1">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Tree>
    <p:extLst>
      <p:ext uri="{BB962C8B-B14F-4D97-AF65-F5344CB8AC3E}">
        <p14:creationId xmlns:p14="http://schemas.microsoft.com/office/powerpoint/2010/main" val="364762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2"/>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7623544" y="5684874"/>
            <a:ext cx="1520456" cy="1173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503000"/>
            <a:ext cx="1926000" cy="3852000"/>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285907" y="2103192"/>
            <a:ext cx="5819443" cy="1429415"/>
          </a:xfrm>
        </p:spPr>
        <p:txBody>
          <a:bodyPr anchor="b"/>
          <a:lstStyle>
            <a:lvl1pPr>
              <a:defRPr sz="3300" spc="127" baseline="0">
                <a:solidFill>
                  <a:schemeClr val="bg1"/>
                </a:solidFill>
              </a:defRPr>
            </a:lvl1pPr>
          </a:lstStyle>
          <a:p>
            <a:r>
              <a:rPr lang="nl-NL" dirty="0"/>
              <a:t>HOOFDSTUKTITEL</a:t>
            </a:r>
            <a:endParaRPr lang="nl-BE" dirty="0"/>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285907" y="3497167"/>
            <a:ext cx="5819443" cy="1500187"/>
          </a:xfrm>
        </p:spPr>
        <p:txBody>
          <a:bodyPr/>
          <a:lstStyle>
            <a:lvl1pPr marL="0" indent="0">
              <a:buNone/>
              <a:defRPr sz="1800">
                <a:solidFill>
                  <a:schemeClr val="tx1"/>
                </a:solidFill>
                <a:latin typeface="+mj-lt"/>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nl-NL" dirty="0"/>
              <a:t>ONDERTITEL</a:t>
            </a:r>
          </a:p>
        </p:txBody>
      </p:sp>
      <p:sp>
        <p:nvSpPr>
          <p:cNvPr id="4" name="Tijdelijke aanduiding voor datum 3">
            <a:extLst>
              <a:ext uri="{FF2B5EF4-FFF2-40B4-BE49-F238E27FC236}">
                <a16:creationId xmlns:a16="http://schemas.microsoft.com/office/drawing/2014/main" id="{E6946962-0A67-44EB-A18D-73C07F936D85}"/>
              </a:ext>
            </a:extLst>
          </p:cNvPr>
          <p:cNvSpPr>
            <a:spLocks noGrp="1"/>
          </p:cNvSpPr>
          <p:nvPr>
            <p:ph type="dt" sz="half" idx="10"/>
          </p:nvPr>
        </p:nvSpPr>
        <p:spPr/>
        <p:txBody>
          <a:bodyPr/>
          <a:lstStyle>
            <a:lvl1pPr>
              <a:defRPr>
                <a:solidFill>
                  <a:schemeClr val="bg1"/>
                </a:solidFill>
              </a:defRPr>
            </a:lvl1pPr>
          </a:lstStyle>
          <a:p>
            <a:r>
              <a:rPr lang="nl-BE" dirty="0"/>
              <a:t>22 november 2019</a:t>
            </a:r>
          </a:p>
        </p:txBody>
      </p:sp>
      <p:sp>
        <p:nvSpPr>
          <p:cNvPr id="5" name="Tijdelijke aanduiding voor voettekst 4">
            <a:extLst>
              <a:ext uri="{FF2B5EF4-FFF2-40B4-BE49-F238E27FC236}">
                <a16:creationId xmlns:a16="http://schemas.microsoft.com/office/drawing/2014/main" id="{D316FD36-254F-49C1-A06F-1DBD00D98E47}"/>
              </a:ext>
            </a:extLst>
          </p:cNvPr>
          <p:cNvSpPr>
            <a:spLocks noGrp="1"/>
          </p:cNvSpPr>
          <p:nvPr>
            <p:ph type="ftr" sz="quarter" idx="11"/>
          </p:nvPr>
        </p:nvSpPr>
        <p:spPr/>
        <p:txBody>
          <a:bodyPr/>
          <a:lstStyle>
            <a:lvl1pPr>
              <a:defRPr>
                <a:solidFill>
                  <a:schemeClr val="bg1"/>
                </a:solidFill>
              </a:defRPr>
            </a:lvl1pPr>
          </a:lstStyle>
          <a:p>
            <a:r>
              <a:rPr lang="nl-BE" dirty="0"/>
              <a:t>Studiekeuzeavond scholengemeenschap</a:t>
            </a:r>
          </a:p>
        </p:txBody>
      </p:sp>
      <p:sp>
        <p:nvSpPr>
          <p:cNvPr id="6" name="Tijdelijke aanduiding voor dianummer 5">
            <a:extLst>
              <a:ext uri="{FF2B5EF4-FFF2-40B4-BE49-F238E27FC236}">
                <a16:creationId xmlns:a16="http://schemas.microsoft.com/office/drawing/2014/main" id="{07849368-50CE-404F-865E-EF0DB7781619}"/>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400722" y="2463421"/>
            <a:ext cx="1245394" cy="1917510"/>
          </a:xfrm>
        </p:spPr>
        <p:txBody>
          <a:bodyPr anchor="ctr"/>
          <a:lstStyle>
            <a:lvl1pPr marL="0" indent="0" algn="r">
              <a:buNone/>
              <a:defRPr sz="6750" b="1">
                <a:solidFill>
                  <a:schemeClr val="accent2"/>
                </a:solidFill>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1.</a:t>
            </a:r>
            <a:endParaRPr lang="nl-BE" dirty="0"/>
          </a:p>
        </p:txBody>
      </p:sp>
      <p:sp>
        <p:nvSpPr>
          <p:cNvPr id="16" name="Gelijkbenige driehoek 15">
            <a:extLst>
              <a:ext uri="{FF2B5EF4-FFF2-40B4-BE49-F238E27FC236}">
                <a16:creationId xmlns:a16="http://schemas.microsoft.com/office/drawing/2014/main" id="{F7FB7E84-2135-49EA-A8FE-B2980A5F2726}"/>
              </a:ext>
            </a:extLst>
          </p:cNvPr>
          <p:cNvSpPr/>
          <p:nvPr userDrawn="1"/>
        </p:nvSpPr>
        <p:spPr>
          <a:xfrm rot="5400000">
            <a:off x="276867" y="6540262"/>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chemeClr val="bg1"/>
              </a:solidFill>
            </a:endParaRPr>
          </a:p>
        </p:txBody>
      </p:sp>
      <p:pic>
        <p:nvPicPr>
          <p:cNvPr id="17" name="Afbeelding 16">
            <a:extLst>
              <a:ext uri="{FF2B5EF4-FFF2-40B4-BE49-F238E27FC236}">
                <a16:creationId xmlns:a16="http://schemas.microsoft.com/office/drawing/2014/main" id="{9FD0A38B-F7D2-4433-A17F-EF025C83243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000" y="6220800"/>
            <a:ext cx="1143000" cy="366903"/>
          </a:xfrm>
          <a:prstGeom prst="rect">
            <a:avLst/>
          </a:prstGeom>
        </p:spPr>
      </p:pic>
    </p:spTree>
    <p:extLst>
      <p:ext uri="{BB962C8B-B14F-4D97-AF65-F5344CB8AC3E}">
        <p14:creationId xmlns:p14="http://schemas.microsoft.com/office/powerpoint/2010/main" val="2225116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215000" y="1908000"/>
            <a:ext cx="3086100" cy="3090532"/>
          </a:xfrm>
        </p:spPr>
        <p:txBody>
          <a:bodyPr/>
          <a:lstStyle>
            <a:lvl1pPr marL="0" indent="0">
              <a:lnSpc>
                <a:spcPct val="100000"/>
              </a:lnSpc>
              <a:buFont typeface="Arial" panose="020B0604020202020204" pitchFamily="34" charset="0"/>
              <a:buNone/>
              <a:defRPr b="1">
                <a:latin typeface="+mj-lt"/>
              </a:defRPr>
            </a:lvl1pPr>
            <a:lvl2pPr marL="269993" indent="-134997">
              <a:lnSpc>
                <a:spcPct val="100000"/>
              </a:lnSpc>
              <a:buFont typeface="Arial" panose="020B0604020202020204" pitchFamily="34" charset="0"/>
              <a:buChar char="•"/>
              <a:defRPr/>
            </a:lvl2pPr>
            <a:lvl3pPr marL="539987" indent="-134997" defTabSz="1077489">
              <a:lnSpc>
                <a:spcPct val="100000"/>
              </a:lnSpc>
              <a:buFont typeface="Arial" panose="020B0604020202020204" pitchFamily="34" charset="0"/>
              <a:buChar char="•"/>
              <a:defRPr/>
            </a:lvl3pPr>
            <a:lvl4pPr marL="809980" indent="-134997">
              <a:lnSpc>
                <a:spcPct val="100000"/>
              </a:lnSpc>
              <a:buFont typeface="Arial" panose="020B0604020202020204" pitchFamily="34" charset="0"/>
              <a:buChar char="•"/>
              <a:defRPr/>
            </a:lvl4pPr>
            <a:lvl5pPr marL="1079973" indent="-134997">
              <a:lnSpc>
                <a:spcPct val="100000"/>
              </a:lnSpc>
              <a:buFont typeface="Arial" panose="020B0604020202020204" pitchFamily="34" charset="0"/>
              <a:buChar cha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8" y="228165"/>
            <a:ext cx="2786063" cy="365125"/>
          </a:xfrm>
        </p:spPr>
        <p:txBody>
          <a:bodyPr anchor="b" anchorCtr="0"/>
          <a:lstStyle>
            <a:lvl1pPr marL="0" indent="0">
              <a:buNone/>
              <a:defRPr sz="1050" b="1">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094000" y="0"/>
            <a:ext cx="4050000" cy="6858000"/>
          </a:xfrm>
        </p:spPr>
        <p:txBody>
          <a:bodyPr anchor="ctr"/>
          <a:lstStyle>
            <a:lvl1pPr marL="0" indent="0" algn="ctr">
              <a:buNone/>
              <a:defRPr baseline="-25000"/>
            </a:lvl1pPr>
          </a:lstStyle>
          <a:p>
            <a:endParaRPr lang="nl-BE"/>
          </a:p>
        </p:txBody>
      </p:sp>
    </p:spTree>
    <p:extLst>
      <p:ext uri="{BB962C8B-B14F-4D97-AF65-F5344CB8AC3E}">
        <p14:creationId xmlns:p14="http://schemas.microsoft.com/office/powerpoint/2010/main" val="93017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5744A9E-4C9D-4407-95E8-93A822A070AB}"/>
              </a:ext>
            </a:extLst>
          </p:cNvPr>
          <p:cNvSpPr/>
          <p:nvPr userDrawn="1"/>
        </p:nvSpPr>
        <p:spPr>
          <a:xfrm>
            <a:off x="0" y="1"/>
            <a:ext cx="3051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297005" y="594013"/>
            <a:ext cx="2324819" cy="1518019"/>
          </a:xfrm>
        </p:spPr>
        <p:txBody>
          <a:bodyPr/>
          <a:lstStyle>
            <a:lvl1pPr>
              <a:defRPr>
                <a:solidFill>
                  <a:schemeClr val="bg1"/>
                </a:solidFill>
              </a:defRPr>
            </a:lvl1pPr>
          </a:lstStyle>
          <a:p>
            <a:r>
              <a:rPr lang="nl-NL" dirty="0"/>
              <a:t>KLIK OM STIJL TE BEWERKEN</a:t>
            </a:r>
            <a:endParaRPr lang="nl-BE" dirty="0"/>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307639" y="228165"/>
            <a:ext cx="2324819" cy="365125"/>
          </a:xfrm>
        </p:spPr>
        <p:txBody>
          <a:bodyPr anchor="b" anchorCtr="0"/>
          <a:lstStyle>
            <a:lvl1pPr marL="0" indent="0">
              <a:buNone/>
              <a:defRPr sz="1050" b="1">
                <a:solidFill>
                  <a:schemeClr val="bg1"/>
                </a:solidFill>
                <a:latin typeface="+mj-lt"/>
              </a:defRPr>
            </a:lvl1pPr>
            <a:lvl2pPr marL="268616" indent="0">
              <a:buNone/>
              <a:defRPr/>
            </a:lvl2pPr>
            <a:lvl3pPr marL="539987" indent="0">
              <a:buNone/>
              <a:defRPr/>
            </a:lvl3pPr>
            <a:lvl4pPr marL="809980" indent="0">
              <a:buNone/>
              <a:defRPr/>
            </a:lvl4pPr>
            <a:lvl5pPr marL="1079973"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3051000" y="0"/>
            <a:ext cx="5143500" cy="6858000"/>
          </a:xfrm>
        </p:spPr>
        <p:txBody>
          <a:bodyPr anchor="ctr"/>
          <a:lstStyle>
            <a:lvl1pPr marL="0" indent="0" algn="ctr">
              <a:buNone/>
              <a:defRPr baseline="-25000"/>
            </a:lvl1pPr>
          </a:lstStyle>
          <a:p>
            <a:endParaRPr lang="nl-BE"/>
          </a:p>
        </p:txBody>
      </p:sp>
      <p:sp>
        <p:nvSpPr>
          <p:cNvPr id="10" name="Gelijkbenige driehoek 9">
            <a:extLst>
              <a:ext uri="{FF2B5EF4-FFF2-40B4-BE49-F238E27FC236}">
                <a16:creationId xmlns:a16="http://schemas.microsoft.com/office/drawing/2014/main" id="{83AC5738-621C-4857-A498-30728DB03399}"/>
              </a:ext>
            </a:extLst>
          </p:cNvPr>
          <p:cNvSpPr/>
          <p:nvPr userDrawn="1"/>
        </p:nvSpPr>
        <p:spPr>
          <a:xfrm rot="5400000">
            <a:off x="276867" y="6541200"/>
            <a:ext cx="116206" cy="401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1823177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297000" y="612000"/>
            <a:ext cx="7886700" cy="684000"/>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1428487" y="2706161"/>
            <a:ext cx="6960956" cy="3090532"/>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54F6AD4E-0376-4AAB-8907-1E42C45378EA}"/>
              </a:ext>
            </a:extLst>
          </p:cNvPr>
          <p:cNvSpPr>
            <a:spLocks noGrp="1"/>
          </p:cNvSpPr>
          <p:nvPr>
            <p:ph type="dt" sz="half" idx="2"/>
          </p:nvPr>
        </p:nvSpPr>
        <p:spPr>
          <a:xfrm>
            <a:off x="3748932" y="6472590"/>
            <a:ext cx="2057400" cy="365125"/>
          </a:xfrm>
          <a:prstGeom prst="rect">
            <a:avLst/>
          </a:prstGeom>
        </p:spPr>
        <p:txBody>
          <a:bodyPr vert="horz" lIns="0" tIns="0" rIns="0" bIns="0" rtlCol="0" anchor="t" anchorCtr="0">
            <a:noAutofit/>
          </a:bodyPr>
          <a:lstStyle>
            <a:lvl1pPr algn="l">
              <a:defRPr sz="900">
                <a:solidFill>
                  <a:schemeClr val="tx1"/>
                </a:solidFill>
                <a:latin typeface="+mj-lt"/>
              </a:defRPr>
            </a:lvl1pPr>
          </a:lstStyle>
          <a:p>
            <a:r>
              <a:rPr lang="nl-BE" dirty="0"/>
              <a:t>22 november 2019</a:t>
            </a:r>
          </a:p>
        </p:txBody>
      </p:sp>
      <p:sp>
        <p:nvSpPr>
          <p:cNvPr id="5" name="Tijdelijke aanduiding voor voettekst 4">
            <a:extLst>
              <a:ext uri="{FF2B5EF4-FFF2-40B4-BE49-F238E27FC236}">
                <a16:creationId xmlns:a16="http://schemas.microsoft.com/office/drawing/2014/main" id="{8141D534-2D3B-4E3E-93F0-6E17F620AFFF}"/>
              </a:ext>
            </a:extLst>
          </p:cNvPr>
          <p:cNvSpPr>
            <a:spLocks noGrp="1"/>
          </p:cNvSpPr>
          <p:nvPr>
            <p:ph type="ftr" sz="quarter" idx="3"/>
          </p:nvPr>
        </p:nvSpPr>
        <p:spPr>
          <a:xfrm>
            <a:off x="645935" y="6472797"/>
            <a:ext cx="3086100" cy="365125"/>
          </a:xfrm>
          <a:prstGeom prst="rect">
            <a:avLst/>
          </a:prstGeom>
        </p:spPr>
        <p:txBody>
          <a:bodyPr vert="horz" lIns="0" tIns="0" rIns="0" bIns="0" rtlCol="0" anchor="t" anchorCtr="0">
            <a:noAutofit/>
          </a:bodyPr>
          <a:lstStyle>
            <a:lvl1pPr algn="l">
              <a:defRPr sz="900" b="0">
                <a:solidFill>
                  <a:schemeClr val="tx1"/>
                </a:solidFill>
                <a:latin typeface="+mj-lt"/>
              </a:defRPr>
            </a:lvl1pPr>
          </a:lstStyle>
          <a:p>
            <a:r>
              <a:rPr lang="nl-BE" dirty="0"/>
              <a:t>Studiekeuzeavond scholengemeenschap</a:t>
            </a:r>
          </a:p>
        </p:txBody>
      </p:sp>
      <p:sp>
        <p:nvSpPr>
          <p:cNvPr id="6" name="Tijdelijke aanduiding voor dianummer 5">
            <a:extLst>
              <a:ext uri="{FF2B5EF4-FFF2-40B4-BE49-F238E27FC236}">
                <a16:creationId xmlns:a16="http://schemas.microsoft.com/office/drawing/2014/main" id="{2AC6B2CE-C5EC-498A-A0F1-8E7B718BB6B3}"/>
              </a:ext>
            </a:extLst>
          </p:cNvPr>
          <p:cNvSpPr>
            <a:spLocks noGrp="1"/>
          </p:cNvSpPr>
          <p:nvPr>
            <p:ph type="sldNum" sz="quarter" idx="4"/>
          </p:nvPr>
        </p:nvSpPr>
        <p:spPr>
          <a:xfrm>
            <a:off x="400718" y="6472797"/>
            <a:ext cx="216000" cy="365125"/>
          </a:xfrm>
          <a:prstGeom prst="rect">
            <a:avLst/>
          </a:prstGeom>
        </p:spPr>
        <p:txBody>
          <a:bodyPr vert="horz" lIns="0" tIns="0" rIns="0" bIns="0" rtlCol="0" anchor="t" anchorCtr="0">
            <a:noAutofit/>
          </a:bodyPr>
          <a:lstStyle>
            <a:lvl1pPr algn="l">
              <a:defRPr sz="900" b="0">
                <a:solidFill>
                  <a:schemeClr val="tx1"/>
                </a:solidFill>
                <a:latin typeface="+mj-lt"/>
              </a:defRPr>
            </a:lvl1pPr>
          </a:lstStyle>
          <a:p>
            <a:fld id="{FF88DA20-ED00-471C-9170-60F590CB400A}" type="slidenum">
              <a:rPr lang="nl-BE" smtClean="0"/>
              <a:pPr/>
              <a:t>‹#›</a:t>
            </a:fld>
            <a:endParaRPr lang="nl-BE" dirty="0"/>
          </a:p>
        </p:txBody>
      </p:sp>
      <p:pic>
        <p:nvPicPr>
          <p:cNvPr id="9" name="Afbeelding 8">
            <a:extLst>
              <a:ext uri="{FF2B5EF4-FFF2-40B4-BE49-F238E27FC236}">
                <a16:creationId xmlns:a16="http://schemas.microsoft.com/office/drawing/2014/main" id="{C54CFD1D-AE9F-4E01-BB96-1FD87EDE6CC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86106" y="6220852"/>
            <a:ext cx="1143000" cy="366903"/>
          </a:xfrm>
          <a:prstGeom prst="rect">
            <a:avLst/>
          </a:prstGeom>
        </p:spPr>
      </p:pic>
      <p:sp>
        <p:nvSpPr>
          <p:cNvPr id="10" name="Gelijkbenige driehoek 9">
            <a:extLst>
              <a:ext uri="{FF2B5EF4-FFF2-40B4-BE49-F238E27FC236}">
                <a16:creationId xmlns:a16="http://schemas.microsoft.com/office/drawing/2014/main" id="{91F4572B-450D-4A18-A92E-3CDA65745A0D}"/>
              </a:ext>
            </a:extLst>
          </p:cNvPr>
          <p:cNvSpPr/>
          <p:nvPr userDrawn="1"/>
        </p:nvSpPr>
        <p:spPr>
          <a:xfrm rot="5400000">
            <a:off x="276867" y="6540262"/>
            <a:ext cx="116206" cy="401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374246255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Lst>
  <p:hf hdr="0" dt="0"/>
  <p:txStyles>
    <p:titleStyle>
      <a:lvl1pPr algn="l" defTabSz="685783"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133347" indent="-133347" algn="l" defTabSz="685783" rtl="0" eaLnBrk="1" latinLnBrk="0" hangingPunct="1">
        <a:lnSpc>
          <a:spcPct val="100000"/>
        </a:lnSpc>
        <a:spcBef>
          <a:spcPts val="750"/>
        </a:spcBef>
        <a:buFont typeface="Arial" panose="020B0604020202020204" pitchFamily="34" charset="0"/>
        <a:buChar char="•"/>
        <a:defRPr sz="2200" kern="1200">
          <a:solidFill>
            <a:schemeClr val="tx1"/>
          </a:solidFill>
          <a:latin typeface="+mn-lt"/>
          <a:ea typeface="+mn-ea"/>
          <a:cs typeface="+mn-cs"/>
        </a:defRPr>
      </a:lvl1pPr>
      <a:lvl2pPr marL="403612"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2pPr>
      <a:lvl3pPr marL="674984"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3pPr>
      <a:lvl4pPr marL="944977"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4pPr>
      <a:lvl5pPr marL="1214970"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22 november 2019</a:t>
            </a:r>
            <a:endParaRPr lang="nl-B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a:t>Studiekeuzeavond scholengemeenschap</a:t>
            </a:r>
            <a:endParaRPr lang="nl-BE"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83683834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297000" y="612000"/>
            <a:ext cx="7886700" cy="684000"/>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1196579" y="1462088"/>
            <a:ext cx="6987123" cy="4379912"/>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54F6AD4E-0376-4AAB-8907-1E42C45378EA}"/>
              </a:ext>
            </a:extLst>
          </p:cNvPr>
          <p:cNvSpPr>
            <a:spLocks noGrp="1"/>
          </p:cNvSpPr>
          <p:nvPr>
            <p:ph type="dt" sz="half" idx="2"/>
          </p:nvPr>
        </p:nvSpPr>
        <p:spPr>
          <a:xfrm>
            <a:off x="3748932" y="6264005"/>
            <a:ext cx="2057400" cy="365125"/>
          </a:xfrm>
          <a:prstGeom prst="rect">
            <a:avLst/>
          </a:prstGeom>
        </p:spPr>
        <p:txBody>
          <a:bodyPr vert="horz" lIns="0" tIns="0" rIns="0" bIns="0" rtlCol="0" anchor="t" anchorCtr="0">
            <a:noAutofit/>
          </a:bodyPr>
          <a:lstStyle>
            <a:lvl1pPr algn="l">
              <a:defRPr sz="900">
                <a:solidFill>
                  <a:schemeClr val="tx1"/>
                </a:solidFill>
                <a:latin typeface="+mj-lt"/>
              </a:defRPr>
            </a:lvl1pPr>
          </a:lstStyle>
          <a:p>
            <a:endParaRPr lang="nl-BE" dirty="0"/>
          </a:p>
        </p:txBody>
      </p:sp>
      <p:sp>
        <p:nvSpPr>
          <p:cNvPr id="5" name="Tijdelijke aanduiding voor voettekst 4">
            <a:extLst>
              <a:ext uri="{FF2B5EF4-FFF2-40B4-BE49-F238E27FC236}">
                <a16:creationId xmlns:a16="http://schemas.microsoft.com/office/drawing/2014/main" id="{8141D534-2D3B-4E3E-93F0-6E17F620AFFF}"/>
              </a:ext>
            </a:extLst>
          </p:cNvPr>
          <p:cNvSpPr>
            <a:spLocks noGrp="1"/>
          </p:cNvSpPr>
          <p:nvPr>
            <p:ph type="ftr" sz="quarter" idx="3"/>
          </p:nvPr>
        </p:nvSpPr>
        <p:spPr>
          <a:xfrm>
            <a:off x="645935" y="6264212"/>
            <a:ext cx="3086100" cy="365125"/>
          </a:xfrm>
          <a:prstGeom prst="rect">
            <a:avLst/>
          </a:prstGeom>
        </p:spPr>
        <p:txBody>
          <a:bodyPr vert="horz" lIns="0" tIns="0" rIns="0" bIns="0" rtlCol="0" anchor="t" anchorCtr="0">
            <a:noAutofit/>
          </a:bodyPr>
          <a:lstStyle>
            <a:lvl1pPr algn="l">
              <a:defRPr sz="900" b="0">
                <a:solidFill>
                  <a:schemeClr val="tx1"/>
                </a:solidFill>
                <a:latin typeface="+mj-lt"/>
              </a:defRPr>
            </a:lvl1pPr>
          </a:lstStyle>
          <a:p>
            <a:endParaRPr lang="nl-BE" dirty="0"/>
          </a:p>
        </p:txBody>
      </p:sp>
      <p:sp>
        <p:nvSpPr>
          <p:cNvPr id="6" name="Tijdelijke aanduiding voor dianummer 5">
            <a:extLst>
              <a:ext uri="{FF2B5EF4-FFF2-40B4-BE49-F238E27FC236}">
                <a16:creationId xmlns:a16="http://schemas.microsoft.com/office/drawing/2014/main" id="{2AC6B2CE-C5EC-498A-A0F1-8E7B718BB6B3}"/>
              </a:ext>
            </a:extLst>
          </p:cNvPr>
          <p:cNvSpPr>
            <a:spLocks noGrp="1"/>
          </p:cNvSpPr>
          <p:nvPr>
            <p:ph type="sldNum" sz="quarter" idx="4"/>
          </p:nvPr>
        </p:nvSpPr>
        <p:spPr>
          <a:xfrm>
            <a:off x="400718" y="6264212"/>
            <a:ext cx="216000" cy="365125"/>
          </a:xfrm>
          <a:prstGeom prst="rect">
            <a:avLst/>
          </a:prstGeom>
        </p:spPr>
        <p:txBody>
          <a:bodyPr vert="horz" lIns="0" tIns="0" rIns="0" bIns="0" rtlCol="0" anchor="t" anchorCtr="0">
            <a:noAutofit/>
          </a:bodyPr>
          <a:lstStyle>
            <a:lvl1pPr algn="l">
              <a:defRPr sz="900" b="0">
                <a:solidFill>
                  <a:schemeClr val="tx1"/>
                </a:solidFill>
                <a:latin typeface="+mj-lt"/>
              </a:defRPr>
            </a:lvl1pPr>
          </a:lstStyle>
          <a:p>
            <a:fld id="{FF88DA20-ED00-471C-9170-60F590CB400A}" type="slidenum">
              <a:rPr lang="nl-BE" smtClean="0"/>
              <a:pPr/>
              <a:t>‹#›</a:t>
            </a:fld>
            <a:endParaRPr lang="nl-BE" dirty="0"/>
          </a:p>
        </p:txBody>
      </p:sp>
      <p:pic>
        <p:nvPicPr>
          <p:cNvPr id="9" name="Afbeelding 8">
            <a:extLst>
              <a:ext uri="{FF2B5EF4-FFF2-40B4-BE49-F238E27FC236}">
                <a16:creationId xmlns:a16="http://schemas.microsoft.com/office/drawing/2014/main" id="{C54CFD1D-AE9F-4E01-BB96-1FD87EDE6C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968805" y="6073684"/>
            <a:ext cx="865202" cy="370307"/>
          </a:xfrm>
          <a:prstGeom prst="rect">
            <a:avLst/>
          </a:prstGeom>
        </p:spPr>
      </p:pic>
      <p:sp>
        <p:nvSpPr>
          <p:cNvPr id="10" name="Gelijkbenige driehoek 9">
            <a:extLst>
              <a:ext uri="{FF2B5EF4-FFF2-40B4-BE49-F238E27FC236}">
                <a16:creationId xmlns:a16="http://schemas.microsoft.com/office/drawing/2014/main" id="{91F4572B-450D-4A18-A92E-3CDA65745A0D}"/>
              </a:ext>
            </a:extLst>
          </p:cNvPr>
          <p:cNvSpPr/>
          <p:nvPr userDrawn="1"/>
        </p:nvSpPr>
        <p:spPr>
          <a:xfrm rot="5400000">
            <a:off x="276867" y="6331677"/>
            <a:ext cx="116206" cy="401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364891212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hf hdr="0" ftr="0" dt="0"/>
  <p:txStyles>
    <p:titleStyle>
      <a:lvl1pPr algn="l" defTabSz="685800" rtl="0" eaLnBrk="1" latinLnBrk="0" hangingPunct="1">
        <a:lnSpc>
          <a:spcPct val="80000"/>
        </a:lnSpc>
        <a:spcBef>
          <a:spcPct val="0"/>
        </a:spcBef>
        <a:buNone/>
        <a:defRPr sz="1950" b="1" kern="1200">
          <a:solidFill>
            <a:schemeClr val="accent2"/>
          </a:solidFill>
          <a:latin typeface="+mj-lt"/>
          <a:ea typeface="+mj-ea"/>
          <a:cs typeface="+mj-cs"/>
        </a:defRPr>
      </a:lvl1pPr>
    </p:titleStyle>
    <p:bodyStyle>
      <a:lvl1pPr marL="133350" indent="-1333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403622" indent="-135000" algn="l" defTabSz="685800" rtl="0" eaLnBrk="1" latinLnBrk="0" hangingPunct="1">
        <a:lnSpc>
          <a:spcPct val="100000"/>
        </a:lnSpc>
        <a:spcBef>
          <a:spcPts val="375"/>
        </a:spcBef>
        <a:buFont typeface="Arial" panose="020B0604020202020204" pitchFamily="34" charset="0"/>
        <a:buChar char="•"/>
        <a:defRPr sz="2100" kern="1200">
          <a:solidFill>
            <a:schemeClr val="tx1"/>
          </a:solidFill>
          <a:latin typeface="+mn-lt"/>
          <a:ea typeface="+mn-ea"/>
          <a:cs typeface="+mn-cs"/>
        </a:defRPr>
      </a:lvl2pPr>
      <a:lvl3pPr marL="675000" indent="-135000" algn="l" defTabSz="685800" rtl="0" eaLnBrk="1" latinLnBrk="0" hangingPunct="1">
        <a:lnSpc>
          <a:spcPct val="100000"/>
        </a:lnSpc>
        <a:spcBef>
          <a:spcPts val="375"/>
        </a:spcBef>
        <a:buFont typeface="Arial" panose="020B0604020202020204" pitchFamily="34" charset="0"/>
        <a:buChar char="•"/>
        <a:defRPr sz="2100" kern="1200">
          <a:solidFill>
            <a:schemeClr val="tx1"/>
          </a:solidFill>
          <a:latin typeface="+mn-lt"/>
          <a:ea typeface="+mn-ea"/>
          <a:cs typeface="+mn-cs"/>
        </a:defRPr>
      </a:lvl3pPr>
      <a:lvl4pPr marL="945000" indent="-135000" algn="l" defTabSz="685800" rtl="0" eaLnBrk="1" latinLnBrk="0" hangingPunct="1">
        <a:lnSpc>
          <a:spcPct val="100000"/>
        </a:lnSpc>
        <a:spcBef>
          <a:spcPts val="375"/>
        </a:spcBef>
        <a:buFont typeface="Arial" panose="020B0604020202020204" pitchFamily="34" charset="0"/>
        <a:buChar char="•"/>
        <a:defRPr sz="2100" kern="1200">
          <a:solidFill>
            <a:schemeClr val="tx1"/>
          </a:solidFill>
          <a:latin typeface="+mn-lt"/>
          <a:ea typeface="+mn-ea"/>
          <a:cs typeface="+mn-cs"/>
        </a:defRPr>
      </a:lvl4pPr>
      <a:lvl5pPr marL="1215000" indent="-135000" algn="l" defTabSz="685800" rtl="0" eaLnBrk="1" latinLnBrk="0" hangingPunct="1">
        <a:lnSpc>
          <a:spcPct val="100000"/>
        </a:lnSpc>
        <a:spcBef>
          <a:spcPts val="375"/>
        </a:spcBef>
        <a:buFont typeface="Arial" panose="020B0604020202020204" pitchFamily="34" charset="0"/>
        <a:buChar char="•"/>
        <a:defRPr sz="2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21">
          <p15:clr>
            <a:srgbClr val="F26B43"/>
          </p15:clr>
        </p15:guide>
        <p15:guide id="2" pos="1005">
          <p15:clr>
            <a:srgbClr val="F26B43"/>
          </p15:clr>
        </p15:guide>
        <p15:guide id="3" orient="horz" pos="36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time_continue=42&amp;v=2vCXbfRh-hI"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s://growfunding.be/nl/bxl/kookmet"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growfunding.be/nl/bxl/kookmet"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image" Target="../media/image44.png"/><Relationship Id="rId1" Type="http://schemas.openxmlformats.org/officeDocument/2006/relationships/slideLayout" Target="../slideLayouts/slideLayout30.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43.xml"/><Relationship Id="rId5" Type="http://schemas.openxmlformats.org/officeDocument/2006/relationships/image" Target="../media/image70.jpeg"/><Relationship Id="rId4" Type="http://schemas.openxmlformats.org/officeDocument/2006/relationships/image" Target="../media/image6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73.jp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7.xml"/><Relationship Id="rId5" Type="http://schemas.openxmlformats.org/officeDocument/2006/relationships/image" Target="../media/image77.jpe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842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hangingPunct="1"/>
            <a:fld id="{FCA3638F-6D52-644A-9831-93255061F043}" type="slidenum">
              <a:rPr lang="en-US" kern="1200">
                <a:solidFill>
                  <a:srgbClr val="FFFFFF"/>
                </a:solidFill>
                <a:latin typeface="Calibri"/>
              </a:rPr>
              <a:pPr defTabSz="685800" hangingPunct="1"/>
              <a:t>10</a:t>
            </a:fld>
            <a:endParaRPr lang="en-US" kern="1200">
              <a:solidFill>
                <a:srgbClr val="FFFFFF"/>
              </a:solidFill>
              <a:latin typeface="Calibri"/>
            </a:endParaRPr>
          </a:p>
        </p:txBody>
      </p:sp>
      <p:sp>
        <p:nvSpPr>
          <p:cNvPr id="12" name="TextBox 11"/>
          <p:cNvSpPr txBox="1"/>
          <p:nvPr/>
        </p:nvSpPr>
        <p:spPr>
          <a:xfrm>
            <a:off x="1912669" y="2842568"/>
            <a:ext cx="5455695" cy="715581"/>
          </a:xfrm>
          <a:prstGeom prst="rect">
            <a:avLst/>
          </a:prstGeom>
          <a:noFill/>
        </p:spPr>
        <p:txBody>
          <a:bodyPr wrap="square" rtlCol="0">
            <a:spAutoFit/>
          </a:bodyPr>
          <a:lstStyle/>
          <a:p>
            <a:pPr defTabSz="685800" hangingPunct="1"/>
            <a:r>
              <a:rPr lang="nl-BE" sz="4050" b="1" kern="1200" dirty="0">
                <a:solidFill>
                  <a:srgbClr val="FFFFFF"/>
                </a:solidFill>
                <a:latin typeface="Calibri"/>
              </a:rPr>
              <a:t>1</a:t>
            </a:r>
            <a:r>
              <a:rPr lang="nl-BE" sz="4050" b="1" kern="1200" baseline="30000" dirty="0">
                <a:solidFill>
                  <a:srgbClr val="FFFFFF"/>
                </a:solidFill>
                <a:latin typeface="Calibri"/>
              </a:rPr>
              <a:t>e</a:t>
            </a:r>
            <a:r>
              <a:rPr lang="nl-BE" sz="4050" b="1" kern="1200" dirty="0">
                <a:solidFill>
                  <a:srgbClr val="FFFFFF"/>
                </a:solidFill>
                <a:latin typeface="Calibri"/>
              </a:rPr>
              <a:t> OF Sociaal Werk</a:t>
            </a:r>
            <a:endParaRPr lang="en-US" sz="4050" b="1" kern="1200" dirty="0">
              <a:solidFill>
                <a:srgbClr val="FFFFFF"/>
              </a:solidFill>
              <a:latin typeface="Calibri"/>
            </a:endParaRPr>
          </a:p>
        </p:txBody>
      </p:sp>
      <p:sp>
        <p:nvSpPr>
          <p:cNvPr id="13" name="Rectangle 12"/>
          <p:cNvSpPr/>
          <p:nvPr/>
        </p:nvSpPr>
        <p:spPr>
          <a:xfrm rot="292883">
            <a:off x="945648" y="4974805"/>
            <a:ext cx="2586167" cy="415498"/>
          </a:xfrm>
          <a:prstGeom prst="rect">
            <a:avLst/>
          </a:prstGeom>
        </p:spPr>
        <p:txBody>
          <a:bodyPr wrap="square">
            <a:spAutoFit/>
          </a:bodyPr>
          <a:lstStyle/>
          <a:p>
            <a:pPr defTabSz="685800" hangingPunct="1"/>
            <a:r>
              <a:rPr lang="nl-BE" sz="2100" b="1" kern="1200" dirty="0">
                <a:solidFill>
                  <a:srgbClr val="FFFFFF"/>
                </a:solidFill>
                <a:latin typeface="Calibri"/>
              </a:rPr>
              <a:t>Inleiding tot het recht</a:t>
            </a:r>
          </a:p>
        </p:txBody>
      </p:sp>
      <p:sp>
        <p:nvSpPr>
          <p:cNvPr id="14" name="Rectangle 13"/>
          <p:cNvSpPr/>
          <p:nvPr/>
        </p:nvSpPr>
        <p:spPr>
          <a:xfrm rot="21326455">
            <a:off x="391515" y="2236522"/>
            <a:ext cx="2907655" cy="415498"/>
          </a:xfrm>
          <a:prstGeom prst="rect">
            <a:avLst/>
          </a:prstGeom>
        </p:spPr>
        <p:txBody>
          <a:bodyPr wrap="none">
            <a:spAutoFit/>
          </a:bodyPr>
          <a:lstStyle/>
          <a:p>
            <a:pPr defTabSz="685800" hangingPunct="1"/>
            <a:r>
              <a:rPr lang="nl-BE" sz="2100" b="1" kern="1200" dirty="0">
                <a:solidFill>
                  <a:srgbClr val="FFFFFF"/>
                </a:solidFill>
                <a:latin typeface="Calibri"/>
              </a:rPr>
              <a:t>Filosofie en sociaal werk</a:t>
            </a:r>
          </a:p>
        </p:txBody>
      </p:sp>
      <p:sp>
        <p:nvSpPr>
          <p:cNvPr id="15" name="Rectangle 14"/>
          <p:cNvSpPr/>
          <p:nvPr/>
        </p:nvSpPr>
        <p:spPr>
          <a:xfrm rot="270063">
            <a:off x="840435" y="1116157"/>
            <a:ext cx="6582566" cy="415498"/>
          </a:xfrm>
          <a:prstGeom prst="rect">
            <a:avLst/>
          </a:prstGeom>
        </p:spPr>
        <p:txBody>
          <a:bodyPr wrap="square">
            <a:spAutoFit/>
          </a:bodyPr>
          <a:lstStyle/>
          <a:p>
            <a:pPr defTabSz="685800" hangingPunct="1"/>
            <a:r>
              <a:rPr lang="nl-BE" sz="2100" b="1" kern="1200" dirty="0">
                <a:solidFill>
                  <a:srgbClr val="FFFFFF"/>
                </a:solidFill>
                <a:latin typeface="Calibri"/>
              </a:rPr>
              <a:t>Interactie en communicatie</a:t>
            </a:r>
          </a:p>
        </p:txBody>
      </p:sp>
      <p:sp>
        <p:nvSpPr>
          <p:cNvPr id="16" name="Rectangle 15"/>
          <p:cNvSpPr/>
          <p:nvPr/>
        </p:nvSpPr>
        <p:spPr>
          <a:xfrm rot="21204691">
            <a:off x="5369654" y="2157751"/>
            <a:ext cx="3063339" cy="415498"/>
          </a:xfrm>
          <a:prstGeom prst="rect">
            <a:avLst/>
          </a:prstGeom>
        </p:spPr>
        <p:txBody>
          <a:bodyPr wrap="none">
            <a:spAutoFit/>
          </a:bodyPr>
          <a:lstStyle/>
          <a:p>
            <a:pPr defTabSz="685800" hangingPunct="1"/>
            <a:r>
              <a:rPr lang="nl-BE" sz="2100" b="1" kern="1200" dirty="0">
                <a:solidFill>
                  <a:srgbClr val="FFFFFF"/>
                </a:solidFill>
                <a:latin typeface="Calibri"/>
              </a:rPr>
              <a:t>Economie en sociaal werk</a:t>
            </a:r>
            <a:endParaRPr lang="en-US" sz="2100" b="1" kern="1200" dirty="0">
              <a:solidFill>
                <a:srgbClr val="FFFFFF"/>
              </a:solidFill>
              <a:latin typeface="Calibri"/>
            </a:endParaRPr>
          </a:p>
        </p:txBody>
      </p:sp>
      <p:sp>
        <p:nvSpPr>
          <p:cNvPr id="17" name="Rectangle 16"/>
          <p:cNvSpPr/>
          <p:nvPr/>
        </p:nvSpPr>
        <p:spPr>
          <a:xfrm>
            <a:off x="127591" y="4026691"/>
            <a:ext cx="1475268" cy="738664"/>
          </a:xfrm>
          <a:prstGeom prst="rect">
            <a:avLst/>
          </a:prstGeom>
        </p:spPr>
        <p:txBody>
          <a:bodyPr wrap="square">
            <a:spAutoFit/>
          </a:bodyPr>
          <a:lstStyle/>
          <a:p>
            <a:pPr defTabSz="685800" hangingPunct="1"/>
            <a:r>
              <a:rPr lang="nl-BE" sz="2100" b="1" kern="1200" dirty="0">
                <a:solidFill>
                  <a:srgbClr val="FFFFFF"/>
                </a:solidFill>
                <a:latin typeface="Calibri"/>
              </a:rPr>
              <a:t>Terrein en beleid</a:t>
            </a:r>
          </a:p>
        </p:txBody>
      </p:sp>
      <p:sp>
        <p:nvSpPr>
          <p:cNvPr id="18" name="Rectangle 17"/>
          <p:cNvSpPr/>
          <p:nvPr/>
        </p:nvSpPr>
        <p:spPr>
          <a:xfrm rot="156266">
            <a:off x="4068435" y="4893263"/>
            <a:ext cx="3278783" cy="415498"/>
          </a:xfrm>
          <a:prstGeom prst="rect">
            <a:avLst/>
          </a:prstGeom>
        </p:spPr>
        <p:txBody>
          <a:bodyPr wrap="none">
            <a:spAutoFit/>
          </a:bodyPr>
          <a:lstStyle/>
          <a:p>
            <a:pPr defTabSz="685800" hangingPunct="1"/>
            <a:r>
              <a:rPr lang="nl-BE" sz="2100" b="1" kern="1200" dirty="0">
                <a:solidFill>
                  <a:srgbClr val="FFFFFF"/>
                </a:solidFill>
                <a:latin typeface="Calibri"/>
              </a:rPr>
              <a:t>Psychologie en sociaal werk</a:t>
            </a:r>
            <a:endParaRPr lang="en-US" sz="2100" b="1" kern="1200" dirty="0">
              <a:solidFill>
                <a:srgbClr val="FFFFFF"/>
              </a:solidFill>
              <a:latin typeface="Calibri"/>
            </a:endParaRPr>
          </a:p>
        </p:txBody>
      </p:sp>
      <p:sp>
        <p:nvSpPr>
          <p:cNvPr id="19" name="Rectangle 18"/>
          <p:cNvSpPr/>
          <p:nvPr/>
        </p:nvSpPr>
        <p:spPr>
          <a:xfrm rot="20718131">
            <a:off x="2378005" y="4141761"/>
            <a:ext cx="1866152" cy="415498"/>
          </a:xfrm>
          <a:prstGeom prst="rect">
            <a:avLst/>
          </a:prstGeom>
        </p:spPr>
        <p:txBody>
          <a:bodyPr wrap="none">
            <a:spAutoFit/>
          </a:bodyPr>
          <a:lstStyle/>
          <a:p>
            <a:pPr defTabSz="685800" hangingPunct="1"/>
            <a:r>
              <a:rPr lang="nl-BE" sz="2100" b="1" kern="1200" dirty="0">
                <a:solidFill>
                  <a:srgbClr val="FFFFFF"/>
                </a:solidFill>
                <a:latin typeface="Calibri"/>
              </a:rPr>
              <a:t>Brussel-project</a:t>
            </a:r>
            <a:endParaRPr lang="en-US" sz="2100" b="1" kern="1200" dirty="0">
              <a:solidFill>
                <a:srgbClr val="FFFFFF"/>
              </a:solidFill>
              <a:latin typeface="Calibri"/>
            </a:endParaRPr>
          </a:p>
        </p:txBody>
      </p:sp>
      <p:sp>
        <p:nvSpPr>
          <p:cNvPr id="20" name="Rectangle 19"/>
          <p:cNvSpPr/>
          <p:nvPr/>
        </p:nvSpPr>
        <p:spPr>
          <a:xfrm rot="156266">
            <a:off x="5664157" y="3828095"/>
            <a:ext cx="3103222" cy="415498"/>
          </a:xfrm>
          <a:prstGeom prst="rect">
            <a:avLst/>
          </a:prstGeom>
        </p:spPr>
        <p:txBody>
          <a:bodyPr wrap="none">
            <a:spAutoFit/>
          </a:bodyPr>
          <a:lstStyle/>
          <a:p>
            <a:pPr defTabSz="685800" hangingPunct="1"/>
            <a:r>
              <a:rPr lang="nl-BE" sz="2100" b="1" kern="1200" dirty="0">
                <a:solidFill>
                  <a:srgbClr val="FFFFFF"/>
                </a:solidFill>
                <a:latin typeface="Calibri"/>
              </a:rPr>
              <a:t>Sociologie en sociaal werk</a:t>
            </a:r>
            <a:endParaRPr lang="en-US" sz="2100" b="1" kern="1200" dirty="0">
              <a:solidFill>
                <a:srgbClr val="FFFFFF"/>
              </a:solidFill>
              <a:latin typeface="Calibri"/>
            </a:endParaRPr>
          </a:p>
        </p:txBody>
      </p:sp>
      <p:sp>
        <p:nvSpPr>
          <p:cNvPr id="21" name="Rectangle 20"/>
          <p:cNvSpPr/>
          <p:nvPr/>
        </p:nvSpPr>
        <p:spPr>
          <a:xfrm rot="156266">
            <a:off x="1657775" y="1481796"/>
            <a:ext cx="245580" cy="415498"/>
          </a:xfrm>
          <a:prstGeom prst="rect">
            <a:avLst/>
          </a:prstGeom>
        </p:spPr>
        <p:txBody>
          <a:bodyPr wrap="none">
            <a:spAutoFit/>
          </a:bodyPr>
          <a:lstStyle/>
          <a:p>
            <a:pPr defTabSz="685800" hangingPunct="1"/>
            <a:r>
              <a:rPr lang="nl-BE" sz="2100" b="1" kern="1200" dirty="0">
                <a:solidFill>
                  <a:srgbClr val="FFFFFF"/>
                </a:solidFill>
                <a:latin typeface="Calibri"/>
              </a:rPr>
              <a:t> </a:t>
            </a:r>
            <a:endParaRPr lang="en-US" sz="2100" b="1" kern="1200" dirty="0">
              <a:solidFill>
                <a:srgbClr val="FFFFFF"/>
              </a:solidFill>
              <a:latin typeface="Calibri"/>
            </a:endParaRPr>
          </a:p>
        </p:txBody>
      </p:sp>
      <p:sp>
        <p:nvSpPr>
          <p:cNvPr id="22" name="Rectangle 21"/>
          <p:cNvSpPr/>
          <p:nvPr/>
        </p:nvSpPr>
        <p:spPr>
          <a:xfrm rot="156266">
            <a:off x="4562029" y="1021276"/>
            <a:ext cx="4661597" cy="415498"/>
          </a:xfrm>
          <a:prstGeom prst="rect">
            <a:avLst/>
          </a:prstGeom>
        </p:spPr>
        <p:txBody>
          <a:bodyPr wrap="none">
            <a:spAutoFit/>
          </a:bodyPr>
          <a:lstStyle/>
          <a:p>
            <a:pPr defTabSz="685800" hangingPunct="1"/>
            <a:r>
              <a:rPr lang="en-US" sz="2100" b="1" kern="1200" dirty="0" err="1">
                <a:solidFill>
                  <a:srgbClr val="FFFFFF"/>
                </a:solidFill>
                <a:latin typeface="Calibri"/>
              </a:rPr>
              <a:t>Actualiteit</a:t>
            </a:r>
            <a:r>
              <a:rPr lang="en-US" sz="2100" b="1" kern="1200" dirty="0">
                <a:solidFill>
                  <a:srgbClr val="FFFFFF"/>
                </a:solidFill>
                <a:latin typeface="Calibri"/>
              </a:rPr>
              <a:t> </a:t>
            </a:r>
            <a:r>
              <a:rPr lang="en-US" sz="2100" b="1" kern="1200" dirty="0" err="1">
                <a:solidFill>
                  <a:srgbClr val="FFFFFF"/>
                </a:solidFill>
                <a:latin typeface="Calibri"/>
              </a:rPr>
              <a:t>en</a:t>
            </a:r>
            <a:r>
              <a:rPr lang="en-US" sz="2100" b="1" kern="1200" dirty="0">
                <a:solidFill>
                  <a:srgbClr val="FFFFFF"/>
                </a:solidFill>
                <a:latin typeface="Calibri"/>
              </a:rPr>
              <a:t> </a:t>
            </a:r>
            <a:r>
              <a:rPr lang="en-US" sz="2100" b="1" kern="1200" dirty="0" err="1">
                <a:solidFill>
                  <a:srgbClr val="FFFFFF"/>
                </a:solidFill>
                <a:latin typeface="Calibri"/>
              </a:rPr>
              <a:t>historische</a:t>
            </a:r>
            <a:r>
              <a:rPr lang="en-US" sz="2100" b="1" kern="1200" dirty="0">
                <a:solidFill>
                  <a:srgbClr val="FFFFFF"/>
                </a:solidFill>
                <a:latin typeface="Calibri"/>
              </a:rPr>
              <a:t> </a:t>
            </a:r>
            <a:r>
              <a:rPr lang="en-US" sz="2100" b="1" kern="1200" dirty="0" err="1">
                <a:solidFill>
                  <a:srgbClr val="FFFFFF"/>
                </a:solidFill>
                <a:latin typeface="Calibri"/>
              </a:rPr>
              <a:t>achtergronden</a:t>
            </a:r>
            <a:endParaRPr lang="en-US" sz="2100" b="1" kern="1200" dirty="0">
              <a:solidFill>
                <a:srgbClr val="FFFFFF"/>
              </a:solidFill>
              <a:latin typeface="Calibri"/>
            </a:endParaRPr>
          </a:p>
        </p:txBody>
      </p:sp>
      <p:sp>
        <p:nvSpPr>
          <p:cNvPr id="3" name="Rectangle 2">
            <a:extLst>
              <a:ext uri="{FF2B5EF4-FFF2-40B4-BE49-F238E27FC236}">
                <a16:creationId xmlns:a16="http://schemas.microsoft.com/office/drawing/2014/main" id="{A1D5D616-E02D-F08B-80E9-4B4FAE6A937C}"/>
              </a:ext>
            </a:extLst>
          </p:cNvPr>
          <p:cNvSpPr/>
          <p:nvPr/>
        </p:nvSpPr>
        <p:spPr>
          <a:xfrm rot="20718131">
            <a:off x="2569366" y="5838631"/>
            <a:ext cx="3393942" cy="415498"/>
          </a:xfrm>
          <a:prstGeom prst="rect">
            <a:avLst/>
          </a:prstGeom>
        </p:spPr>
        <p:txBody>
          <a:bodyPr wrap="none">
            <a:spAutoFit/>
          </a:bodyPr>
          <a:lstStyle/>
          <a:p>
            <a:pPr defTabSz="685800" hangingPunct="1"/>
            <a:r>
              <a:rPr lang="nl-BE" sz="2100" b="1" kern="1200" dirty="0">
                <a:solidFill>
                  <a:srgbClr val="FFFFFF"/>
                </a:solidFill>
                <a:latin typeface="Calibri"/>
              </a:rPr>
              <a:t>Stad, cultuur en sociaal werk</a:t>
            </a:r>
            <a:endParaRPr lang="en-US" sz="2100" b="1" kern="1200" dirty="0">
              <a:solidFill>
                <a:srgbClr val="FFFFFF"/>
              </a:solidFill>
              <a:latin typeface="Calibri"/>
            </a:endParaRPr>
          </a:p>
        </p:txBody>
      </p:sp>
      <p:sp>
        <p:nvSpPr>
          <p:cNvPr id="5" name="Rectangle 4">
            <a:extLst>
              <a:ext uri="{FF2B5EF4-FFF2-40B4-BE49-F238E27FC236}">
                <a16:creationId xmlns:a16="http://schemas.microsoft.com/office/drawing/2014/main" id="{0DDE8BB9-8E57-22C5-707A-0F0094DE24DD}"/>
              </a:ext>
            </a:extLst>
          </p:cNvPr>
          <p:cNvSpPr/>
          <p:nvPr/>
        </p:nvSpPr>
        <p:spPr>
          <a:xfrm rot="616952">
            <a:off x="3450756" y="293718"/>
            <a:ext cx="2500621" cy="415498"/>
          </a:xfrm>
          <a:prstGeom prst="rect">
            <a:avLst/>
          </a:prstGeom>
        </p:spPr>
        <p:txBody>
          <a:bodyPr wrap="none">
            <a:spAutoFit/>
          </a:bodyPr>
          <a:lstStyle/>
          <a:p>
            <a:pPr defTabSz="685800" hangingPunct="1"/>
            <a:r>
              <a:rPr lang="nl-BE" sz="2100" b="1" kern="1200" dirty="0">
                <a:solidFill>
                  <a:srgbClr val="FFFFFF"/>
                </a:solidFill>
                <a:latin typeface="Calibri"/>
              </a:rPr>
              <a:t>Actie en verandering</a:t>
            </a:r>
            <a:endParaRPr lang="en-US" sz="2100" b="1" kern="1200" dirty="0">
              <a:solidFill>
                <a:srgbClr val="FFFFFF"/>
              </a:solidFill>
              <a:latin typeface="Calibri"/>
            </a:endParaRPr>
          </a:p>
        </p:txBody>
      </p:sp>
      <p:sp>
        <p:nvSpPr>
          <p:cNvPr id="6" name="Rectangle 5">
            <a:extLst>
              <a:ext uri="{FF2B5EF4-FFF2-40B4-BE49-F238E27FC236}">
                <a16:creationId xmlns:a16="http://schemas.microsoft.com/office/drawing/2014/main" id="{2E3C829F-433C-B599-503D-94D6132C7FDC}"/>
              </a:ext>
            </a:extLst>
          </p:cNvPr>
          <p:cNvSpPr/>
          <p:nvPr/>
        </p:nvSpPr>
        <p:spPr>
          <a:xfrm rot="708818">
            <a:off x="6639774" y="2980779"/>
            <a:ext cx="1948931" cy="415498"/>
          </a:xfrm>
          <a:prstGeom prst="rect">
            <a:avLst/>
          </a:prstGeom>
        </p:spPr>
        <p:txBody>
          <a:bodyPr wrap="none">
            <a:spAutoFit/>
          </a:bodyPr>
          <a:lstStyle/>
          <a:p>
            <a:pPr defTabSz="685800" hangingPunct="1"/>
            <a:r>
              <a:rPr lang="nl-BE" sz="2100" b="1" kern="1200" dirty="0">
                <a:solidFill>
                  <a:srgbClr val="FFFFFF"/>
                </a:solidFill>
                <a:latin typeface="Calibri"/>
              </a:rPr>
              <a:t>Beroepspraktijk</a:t>
            </a:r>
            <a:endParaRPr lang="en-US" sz="2100" b="1" kern="1200" dirty="0">
              <a:solidFill>
                <a:srgbClr val="FFFFFF"/>
              </a:solidFill>
              <a:latin typeface="Calibri"/>
            </a:endParaRPr>
          </a:p>
        </p:txBody>
      </p:sp>
    </p:spTree>
    <p:extLst>
      <p:ext uri="{BB962C8B-B14F-4D97-AF65-F5344CB8AC3E}">
        <p14:creationId xmlns:p14="http://schemas.microsoft.com/office/powerpoint/2010/main" val="147648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93" name="Shape 593"/>
          <p:cNvSpPr/>
          <p:nvPr/>
        </p:nvSpPr>
        <p:spPr>
          <a:xfrm>
            <a:off x="4716016" y="1412775"/>
            <a:ext cx="4104457" cy="46177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457200" rtl="0" eaLnBrk="1" fontAlgn="auto" latinLnBrk="0" hangingPunct="1">
              <a:lnSpc>
                <a:spcPct val="80000"/>
              </a:lnSpc>
              <a:spcBef>
                <a:spcPts val="300"/>
              </a:spcBef>
              <a:spcAft>
                <a:spcPts val="0"/>
              </a:spcAft>
              <a:buClrTx/>
              <a:buSzPct val="100000"/>
              <a:buFont typeface="Arial"/>
              <a:buChar char="•"/>
              <a:tabLst/>
              <a:defRPr sz="1500">
                <a:solidFill>
                  <a:srgbClr val="595959"/>
                </a:solidFill>
                <a:latin typeface="Verdana"/>
                <a:ea typeface="Verdana"/>
                <a:cs typeface="Verdana"/>
                <a:sym typeface="Verdana"/>
              </a:defRPr>
            </a:pPr>
            <a:endParaRPr kumimoji="0" sz="1500" b="0" i="0" u="none" strike="noStrike" kern="1200" cap="none" spc="0" normalizeH="0" baseline="0" noProof="0" dirty="0">
              <a:ln>
                <a:noFill/>
              </a:ln>
              <a:solidFill>
                <a:srgbClr val="808080"/>
              </a:solidFill>
              <a:effectLst/>
              <a:uLnTx/>
              <a:uFillTx/>
              <a:latin typeface="Verdana"/>
              <a:ea typeface="Verdana"/>
              <a:sym typeface="Verdana"/>
            </a:endParaRPr>
          </a:p>
        </p:txBody>
      </p:sp>
      <p:sp>
        <p:nvSpPr>
          <p:cNvPr id="8" name="Title 7"/>
          <p:cNvSpPr>
            <a:spLocks noGrp="1"/>
          </p:cNvSpPr>
          <p:nvPr>
            <p:ph type="title"/>
          </p:nvPr>
        </p:nvSpPr>
        <p:spPr/>
        <p:txBody>
          <a:bodyPr/>
          <a:lstStyle/>
          <a:p>
            <a:r>
              <a:rPr lang="nl-NL" dirty="0"/>
              <a:t>Maatschappelijk werk</a:t>
            </a:r>
          </a:p>
        </p:txBody>
      </p:sp>
      <p:sp>
        <p:nvSpPr>
          <p:cNvPr id="15" name="Tijdelijke aanduiding voor inhoud 2">
            <a:extLst>
              <a:ext uri="{FF2B5EF4-FFF2-40B4-BE49-F238E27FC236}">
                <a16:creationId xmlns:a16="http://schemas.microsoft.com/office/drawing/2014/main" id="{495FFF80-0011-4CF0-BC65-0C1A030A7EAB}"/>
              </a:ext>
            </a:extLst>
          </p:cNvPr>
          <p:cNvSpPr txBox="1">
            <a:spLocks/>
          </p:cNvSpPr>
          <p:nvPr/>
        </p:nvSpPr>
        <p:spPr>
          <a:xfrm>
            <a:off x="3289795" y="614964"/>
            <a:ext cx="5467280" cy="5338448"/>
          </a:xfrm>
          <a:prstGeom prst="rect">
            <a:avLst/>
          </a:prstGeom>
        </p:spPr>
        <p:txBody>
          <a:bodyPr/>
          <a:lstStyle>
            <a:lvl1pPr marL="133347" indent="-133347" algn="l" defTabSz="685783" rtl="0" eaLnBrk="1" latinLnBrk="0" hangingPunct="1">
              <a:lnSpc>
                <a:spcPct val="100000"/>
              </a:lnSpc>
              <a:spcBef>
                <a:spcPts val="750"/>
              </a:spcBef>
              <a:buFont typeface="Arial" panose="020B0604020202020204" pitchFamily="34" charset="0"/>
              <a:buChar char="•"/>
              <a:defRPr sz="2200" kern="1200">
                <a:solidFill>
                  <a:schemeClr val="tx1"/>
                </a:solidFill>
                <a:latin typeface="+mn-lt"/>
                <a:ea typeface="+mn-ea"/>
                <a:cs typeface="+mn-cs"/>
              </a:defRPr>
            </a:lvl1pPr>
            <a:lvl2pPr marL="403612"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2pPr>
            <a:lvl3pPr marL="674984"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3pPr>
            <a:lvl4pPr marL="944977"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4pPr>
            <a:lvl5pPr marL="1214970"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Waar mensen kampen met problemen of niet krijgen waar zij recht op hebben, kun je aan het werk en ga je:</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mensen met problemen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begeleiden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informatie geven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mensen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weerbaar</a:t>
            </a:r>
            <a:r>
              <a:rPr kumimoji="0" lang="nl-BE" sz="2000" b="0" i="0" u="none" strike="noStrike" kern="1200" cap="none" spc="0" normalizeH="0" baseline="0" noProof="0" dirty="0">
                <a:ln>
                  <a:noFill/>
                </a:ln>
                <a:solidFill>
                  <a:srgbClr val="FF0000"/>
                </a:solidFill>
                <a:effectLst/>
                <a:uLnTx/>
                <a:uFillTx/>
                <a:latin typeface="Calibri Light"/>
                <a:ea typeface="+mn-ea"/>
                <a:cs typeface="+mn-cs"/>
              </a:rPr>
              <a:t> </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maken zodat ze problemen zelf kunnen aanpakken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FF0000"/>
                </a:solidFill>
                <a:effectLst/>
                <a:uLnTx/>
                <a:uFillTx/>
                <a:latin typeface="Calibri Light"/>
                <a:ea typeface="+mn-ea"/>
                <a:cs typeface="+mn-cs"/>
              </a:rPr>
              <a:t>voorkomen</a:t>
            </a:r>
            <a:r>
              <a:rPr kumimoji="0" lang="nl-BE" sz="2000" b="0" i="0" u="none" strike="noStrike" kern="1200" cap="none" spc="0" normalizeH="0" baseline="0" noProof="0" dirty="0">
                <a:ln>
                  <a:noFill/>
                </a:ln>
                <a:solidFill>
                  <a:srgbClr val="FF0000"/>
                </a:solidFill>
                <a:effectLst/>
                <a:uLnTx/>
                <a:uFillTx/>
                <a:latin typeface="Calibri Light"/>
                <a:ea typeface="+mn-ea"/>
                <a:cs typeface="+mn-cs"/>
              </a:rPr>
              <a:t> </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dat problemen ontstaan of zich verder ontwikkelen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problemen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rapporteren</a:t>
            </a:r>
            <a:r>
              <a:rPr kumimoji="0" lang="nl-BE" sz="2000" b="0" i="0" u="none" strike="noStrike" kern="1200" cap="none" spc="0" normalizeH="0" baseline="0" noProof="0" dirty="0">
                <a:ln>
                  <a:noFill/>
                </a:ln>
                <a:solidFill>
                  <a:srgbClr val="FF0000"/>
                </a:solidFill>
                <a:effectLst/>
                <a:uLnTx/>
                <a:uFillTx/>
                <a:latin typeface="Calibri Light"/>
                <a:ea typeface="+mn-ea"/>
                <a:cs typeface="+mn-cs"/>
              </a:rPr>
              <a:t> </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aan beleidsinstanties</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de belangen van zwakkeren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verdedigen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FF0000"/>
                </a:solidFill>
                <a:effectLst/>
                <a:uLnTx/>
                <a:uFillTx/>
                <a:latin typeface="Calibri Light"/>
                <a:ea typeface="+mn-ea"/>
                <a:cs typeface="+mn-cs"/>
              </a:rPr>
              <a:t>overleggen</a:t>
            </a:r>
            <a:r>
              <a:rPr kumimoji="0" lang="nl-BE" sz="2000" b="0" i="0" u="none" strike="noStrike" kern="1200" cap="none" spc="0" normalizeH="0" baseline="0" noProof="0" dirty="0">
                <a:ln>
                  <a:noFill/>
                </a:ln>
                <a:solidFill>
                  <a:srgbClr val="FF0000"/>
                </a:solidFill>
                <a:effectLst/>
                <a:uLnTx/>
                <a:uFillTx/>
                <a:latin typeface="Calibri Light"/>
                <a:ea typeface="+mn-ea"/>
                <a:cs typeface="+mn-cs"/>
              </a:rPr>
              <a:t> </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met andere hulpverleners en organisaties</a:t>
            </a:r>
          </a:p>
        </p:txBody>
      </p:sp>
      <p:sp>
        <p:nvSpPr>
          <p:cNvPr id="2" name="Rectangle 1"/>
          <p:cNvSpPr/>
          <p:nvPr/>
        </p:nvSpPr>
        <p:spPr>
          <a:xfrm>
            <a:off x="226774" y="3363402"/>
            <a:ext cx="257459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1F416B"/>
                </a:solidFill>
                <a:effectLst/>
                <a:uLnTx/>
                <a:uFillTx/>
                <a:latin typeface="Calibri Light"/>
                <a:ea typeface="+mn-ea"/>
                <a:cs typeface="+mn-cs"/>
              </a:rPr>
              <a:t>https</a:t>
            </a:r>
            <a:r>
              <a:rPr kumimoji="0" lang="nl-NL" sz="1200" b="0" i="0" u="none" strike="noStrike" kern="1200" cap="none" spc="0" normalizeH="0" baseline="0" noProof="0" dirty="0">
                <a:ln>
                  <a:noFill/>
                </a:ln>
                <a:solidFill>
                  <a:srgbClr val="1F416B"/>
                </a:solidFill>
                <a:effectLst/>
                <a:uLnTx/>
                <a:uFillTx/>
                <a:latin typeface="Calibri Light"/>
                <a:ea typeface="+mn-ea"/>
                <a:cs typeface="+mn-cs"/>
              </a:rPr>
              <a:t>://</a:t>
            </a:r>
            <a:r>
              <a:rPr kumimoji="0" lang="nl-NL" sz="1200" b="0" i="0" u="none" strike="noStrike" kern="1200" cap="none" spc="0" normalizeH="0" baseline="0" noProof="0" dirty="0" err="1">
                <a:ln>
                  <a:noFill/>
                </a:ln>
                <a:solidFill>
                  <a:srgbClr val="1F416B"/>
                </a:solidFill>
                <a:effectLst/>
                <a:uLnTx/>
                <a:uFillTx/>
                <a:latin typeface="Calibri Light"/>
                <a:ea typeface="+mn-ea"/>
                <a:cs typeface="+mn-cs"/>
              </a:rPr>
              <a:t>growfunding.be</a:t>
            </a:r>
            <a:r>
              <a:rPr kumimoji="0" lang="nl-NL" sz="1200" b="0" i="0" u="none" strike="noStrike" kern="1200" cap="none" spc="0" normalizeH="0" baseline="0" noProof="0" dirty="0">
                <a:ln>
                  <a:noFill/>
                </a:ln>
                <a:solidFill>
                  <a:srgbClr val="1F416B"/>
                </a:solidFill>
                <a:effectLst/>
                <a:uLnTx/>
                <a:uFillTx/>
                <a:latin typeface="Calibri Light"/>
                <a:ea typeface="+mn-ea"/>
                <a:cs typeface="+mn-cs"/>
              </a:rPr>
              <a:t>/nl/</a:t>
            </a:r>
            <a:r>
              <a:rPr kumimoji="0" lang="nl-NL" sz="1200" b="0" i="0" u="none" strike="noStrike" kern="1200" cap="none" spc="0" normalizeH="0" baseline="0" noProof="0" dirty="0" err="1">
                <a:ln>
                  <a:noFill/>
                </a:ln>
                <a:solidFill>
                  <a:srgbClr val="1F416B"/>
                </a:solidFill>
                <a:effectLst/>
                <a:uLnTx/>
                <a:uFillTx/>
                <a:latin typeface="Calibri Light"/>
                <a:ea typeface="+mn-ea"/>
                <a:cs typeface="+mn-cs"/>
              </a:rPr>
              <a:t>bxl</a:t>
            </a:r>
            <a:r>
              <a:rPr kumimoji="0" lang="nl-NL" sz="1200" b="0" i="0" u="none" strike="noStrike" kern="1200" cap="none" spc="0" normalizeH="0" baseline="0" noProof="0" dirty="0">
                <a:ln>
                  <a:noFill/>
                </a:ln>
                <a:solidFill>
                  <a:srgbClr val="1F416B"/>
                </a:solidFill>
                <a:effectLst/>
                <a:uLnTx/>
                <a:uFillTx/>
                <a:latin typeface="Calibri Light"/>
                <a:ea typeface="+mn-ea"/>
                <a:cs typeface="+mn-cs"/>
              </a:rPr>
              <a:t>/surprise</a:t>
            </a:r>
          </a:p>
        </p:txBody>
      </p:sp>
      <p:sp>
        <p:nvSpPr>
          <p:cNvPr id="3" name="TextBox 2"/>
          <p:cNvSpPr txBox="1"/>
          <p:nvPr/>
        </p:nvSpPr>
        <p:spPr>
          <a:xfrm>
            <a:off x="-1481559" y="1746334"/>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1F416B"/>
              </a:solidFill>
              <a:effectLst/>
              <a:uLnTx/>
              <a:uFillTx/>
              <a:latin typeface="Calibri Light"/>
              <a:ea typeface="+mn-ea"/>
              <a:cs typeface="+mn-cs"/>
            </a:endParaRPr>
          </a:p>
        </p:txBody>
      </p:sp>
      <p:pic>
        <p:nvPicPr>
          <p:cNvPr id="9" name="Picture 8" descr="begijnenhuis molenbeek.jpg">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15" y="3725622"/>
            <a:ext cx="2424468" cy="1818351"/>
          </a:xfrm>
          <a:prstGeom prst="rect">
            <a:avLst/>
          </a:prstGeom>
        </p:spPr>
      </p:pic>
      <p:sp>
        <p:nvSpPr>
          <p:cNvPr id="10" name="TextBox 9"/>
          <p:cNvSpPr txBox="1"/>
          <p:nvPr/>
        </p:nvSpPr>
        <p:spPr>
          <a:xfrm>
            <a:off x="410075" y="5130907"/>
            <a:ext cx="242076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1F416B"/>
                </a:solidFill>
                <a:effectLst/>
                <a:uLnTx/>
                <a:uFillTx/>
                <a:latin typeface="Apple Chancery"/>
                <a:ea typeface="+mn-ea"/>
                <a:cs typeface="Apple Chancery"/>
                <a:sym typeface="Calibri"/>
              </a:rPr>
              <a:t>Begijnenhuis Molenbeek</a:t>
            </a:r>
          </a:p>
        </p:txBody>
      </p:sp>
      <p:pic>
        <p:nvPicPr>
          <p:cNvPr id="2052" name="Picture 4" descr="Sociaal Werk - Maatschappelijk Werk | Odisee">
            <a:extLst>
              <a:ext uri="{FF2B5EF4-FFF2-40B4-BE49-F238E27FC236}">
                <a16:creationId xmlns:a16="http://schemas.microsoft.com/office/drawing/2014/main" id="{8A9A892C-FC4E-7BE4-5E5F-1E35A5842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90" y="1575062"/>
            <a:ext cx="2728744" cy="143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9315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93" name="Shape 593"/>
          <p:cNvSpPr/>
          <p:nvPr/>
        </p:nvSpPr>
        <p:spPr>
          <a:xfrm>
            <a:off x="4716016" y="1412775"/>
            <a:ext cx="4104457" cy="46177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457200" rtl="0" eaLnBrk="1" fontAlgn="auto" latinLnBrk="0" hangingPunct="1">
              <a:lnSpc>
                <a:spcPct val="80000"/>
              </a:lnSpc>
              <a:spcBef>
                <a:spcPts val="300"/>
              </a:spcBef>
              <a:spcAft>
                <a:spcPts val="0"/>
              </a:spcAft>
              <a:buClrTx/>
              <a:buSzPct val="100000"/>
              <a:buFont typeface="Arial"/>
              <a:buChar char="•"/>
              <a:tabLst/>
              <a:defRPr sz="1500">
                <a:solidFill>
                  <a:srgbClr val="595959"/>
                </a:solidFill>
                <a:latin typeface="Verdana"/>
                <a:ea typeface="Verdana"/>
                <a:cs typeface="Verdana"/>
                <a:sym typeface="Verdana"/>
              </a:defRPr>
            </a:pPr>
            <a:endParaRPr kumimoji="0" sz="1500" b="0" i="0" u="none" strike="noStrike" kern="1200" cap="none" spc="0" normalizeH="0" baseline="0" noProof="0" dirty="0">
              <a:ln>
                <a:noFill/>
              </a:ln>
              <a:solidFill>
                <a:srgbClr val="808080"/>
              </a:solidFill>
              <a:effectLst/>
              <a:uLnTx/>
              <a:uFillTx/>
              <a:latin typeface="Verdana"/>
              <a:ea typeface="Verdana"/>
              <a:sym typeface="Verdana"/>
            </a:endParaRPr>
          </a:p>
        </p:txBody>
      </p:sp>
      <p:sp>
        <p:nvSpPr>
          <p:cNvPr id="8" name="Title 7"/>
          <p:cNvSpPr>
            <a:spLocks noGrp="1"/>
          </p:cNvSpPr>
          <p:nvPr>
            <p:ph type="title"/>
          </p:nvPr>
        </p:nvSpPr>
        <p:spPr>
          <a:xfrm>
            <a:off x="376375" y="5045075"/>
            <a:ext cx="2324819" cy="1518019"/>
          </a:xfrm>
        </p:spPr>
        <p:txBody>
          <a:bodyPr/>
          <a:lstStyle/>
          <a:p>
            <a:r>
              <a:rPr lang="nl-NL" dirty="0"/>
              <a:t>Waar kom je terecht?</a:t>
            </a:r>
          </a:p>
        </p:txBody>
      </p:sp>
      <p:sp>
        <p:nvSpPr>
          <p:cNvPr id="15" name="Tijdelijke aanduiding voor inhoud 2">
            <a:extLst>
              <a:ext uri="{FF2B5EF4-FFF2-40B4-BE49-F238E27FC236}">
                <a16:creationId xmlns:a16="http://schemas.microsoft.com/office/drawing/2014/main" id="{495FFF80-0011-4CF0-BC65-0C1A030A7EAB}"/>
              </a:ext>
            </a:extLst>
          </p:cNvPr>
          <p:cNvSpPr txBox="1">
            <a:spLocks/>
          </p:cNvSpPr>
          <p:nvPr/>
        </p:nvSpPr>
        <p:spPr>
          <a:xfrm>
            <a:off x="3289795" y="614964"/>
            <a:ext cx="5467280" cy="3090532"/>
          </a:xfrm>
          <a:prstGeom prst="rect">
            <a:avLst/>
          </a:prstGeom>
        </p:spPr>
        <p:txBody>
          <a:bodyPr/>
          <a:lstStyle>
            <a:lvl1pPr marL="133347" indent="-133347" algn="l" defTabSz="685783" rtl="0" eaLnBrk="1" latinLnBrk="0" hangingPunct="1">
              <a:lnSpc>
                <a:spcPct val="100000"/>
              </a:lnSpc>
              <a:spcBef>
                <a:spcPts val="750"/>
              </a:spcBef>
              <a:buFont typeface="Arial" panose="020B0604020202020204" pitchFamily="34" charset="0"/>
              <a:buChar char="•"/>
              <a:defRPr sz="2200" kern="1200">
                <a:solidFill>
                  <a:schemeClr val="tx1"/>
                </a:solidFill>
                <a:latin typeface="+mn-lt"/>
                <a:ea typeface="+mn-ea"/>
                <a:cs typeface="+mn-cs"/>
              </a:defRPr>
            </a:lvl1pPr>
            <a:lvl2pPr marL="403612"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2pPr>
            <a:lvl3pPr marL="674984"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3pPr>
            <a:lvl4pPr marL="944977"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4pPr>
            <a:lvl5pPr marL="1214970"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CAW’s - centra voor algemeen welzijn </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OCMW </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Alba vzw - jeugdzorg</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D'Broej jongerenwelzijn</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Groep Intro: persoonlijke groei via arbeid, vorming en begeleiding</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Minor Ndako, Opvangcentrum asielzoekers </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Rode Kruis</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Psychiatrisch ziekenhuis </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Woonzorgcentrum  Quietas</a:t>
            </a:r>
          </a:p>
        </p:txBody>
      </p:sp>
      <p:pic>
        <p:nvPicPr>
          <p:cNvPr id="6" name="Picture 5"/>
          <p:cNvPicPr>
            <a:picLocks noChangeAspect="1"/>
          </p:cNvPicPr>
          <p:nvPr/>
        </p:nvPicPr>
        <p:blipFill>
          <a:blip r:embed="rId3"/>
          <a:stretch>
            <a:fillRect/>
          </a:stretch>
        </p:blipFill>
        <p:spPr>
          <a:xfrm>
            <a:off x="238108" y="2718382"/>
            <a:ext cx="1137626" cy="597254"/>
          </a:xfrm>
          <a:prstGeom prst="rect">
            <a:avLst/>
          </a:prstGeom>
        </p:spPr>
      </p:pic>
      <p:pic>
        <p:nvPicPr>
          <p:cNvPr id="7" name="Picture 6"/>
          <p:cNvPicPr>
            <a:picLocks noChangeAspect="1"/>
          </p:cNvPicPr>
          <p:nvPr/>
        </p:nvPicPr>
        <p:blipFill>
          <a:blip r:embed="rId4"/>
          <a:stretch>
            <a:fillRect/>
          </a:stretch>
        </p:blipFill>
        <p:spPr>
          <a:xfrm>
            <a:off x="886290" y="1375900"/>
            <a:ext cx="1943208" cy="1286134"/>
          </a:xfrm>
          <a:prstGeom prst="rect">
            <a:avLst/>
          </a:prstGeom>
        </p:spPr>
      </p:pic>
      <p:pic>
        <p:nvPicPr>
          <p:cNvPr id="9" name="Picture 8"/>
          <p:cNvPicPr>
            <a:picLocks noChangeAspect="1"/>
          </p:cNvPicPr>
          <p:nvPr/>
        </p:nvPicPr>
        <p:blipFill>
          <a:blip r:embed="rId5"/>
          <a:stretch>
            <a:fillRect/>
          </a:stretch>
        </p:blipFill>
        <p:spPr>
          <a:xfrm>
            <a:off x="533472" y="3401709"/>
            <a:ext cx="2183723" cy="712254"/>
          </a:xfrm>
          <a:prstGeom prst="rect">
            <a:avLst/>
          </a:prstGeom>
        </p:spPr>
      </p:pic>
    </p:spTree>
    <p:extLst>
      <p:ext uri="{BB962C8B-B14F-4D97-AF65-F5344CB8AC3E}">
        <p14:creationId xmlns:p14="http://schemas.microsoft.com/office/powerpoint/2010/main" val="334760718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93" name="Shape 593"/>
          <p:cNvSpPr/>
          <p:nvPr/>
        </p:nvSpPr>
        <p:spPr>
          <a:xfrm>
            <a:off x="4716016" y="1412775"/>
            <a:ext cx="4104457" cy="46177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457200" rtl="0" eaLnBrk="1" fontAlgn="auto" latinLnBrk="0" hangingPunct="1">
              <a:lnSpc>
                <a:spcPct val="80000"/>
              </a:lnSpc>
              <a:spcBef>
                <a:spcPts val="300"/>
              </a:spcBef>
              <a:spcAft>
                <a:spcPts val="0"/>
              </a:spcAft>
              <a:buClrTx/>
              <a:buSzPct val="100000"/>
              <a:buFont typeface="Arial"/>
              <a:buChar char="•"/>
              <a:tabLst/>
              <a:defRPr sz="1500">
                <a:solidFill>
                  <a:srgbClr val="595959"/>
                </a:solidFill>
                <a:latin typeface="Verdana"/>
                <a:ea typeface="Verdana"/>
                <a:cs typeface="Verdana"/>
                <a:sym typeface="Verdana"/>
              </a:defRPr>
            </a:pPr>
            <a:endParaRPr kumimoji="0" sz="1500" b="0" i="0" u="none" strike="noStrike" kern="1200" cap="none" spc="0" normalizeH="0" baseline="0" noProof="0" dirty="0">
              <a:ln>
                <a:noFill/>
              </a:ln>
              <a:solidFill>
                <a:srgbClr val="808080"/>
              </a:solidFill>
              <a:effectLst/>
              <a:uLnTx/>
              <a:uFillTx/>
              <a:latin typeface="Verdana"/>
              <a:ea typeface="Verdana"/>
              <a:sym typeface="Verdana"/>
            </a:endParaRPr>
          </a:p>
        </p:txBody>
      </p:sp>
      <p:sp>
        <p:nvSpPr>
          <p:cNvPr id="15" name="Tijdelijke aanduiding voor inhoud 2">
            <a:extLst>
              <a:ext uri="{FF2B5EF4-FFF2-40B4-BE49-F238E27FC236}">
                <a16:creationId xmlns:a16="http://schemas.microsoft.com/office/drawing/2014/main" id="{495FFF80-0011-4CF0-BC65-0C1A030A7EAB}"/>
              </a:ext>
            </a:extLst>
          </p:cNvPr>
          <p:cNvSpPr txBox="1">
            <a:spLocks/>
          </p:cNvSpPr>
          <p:nvPr/>
        </p:nvSpPr>
        <p:spPr>
          <a:xfrm>
            <a:off x="3289795" y="614963"/>
            <a:ext cx="5467280" cy="4901865"/>
          </a:xfrm>
          <a:prstGeom prst="rect">
            <a:avLst/>
          </a:prstGeom>
        </p:spPr>
        <p:txBody>
          <a:bodyPr/>
          <a:lstStyle>
            <a:lvl1pPr marL="133347" indent="-133347" algn="l" defTabSz="685783" rtl="0" eaLnBrk="1" latinLnBrk="0" hangingPunct="1">
              <a:lnSpc>
                <a:spcPct val="100000"/>
              </a:lnSpc>
              <a:spcBef>
                <a:spcPts val="750"/>
              </a:spcBef>
              <a:buFont typeface="Arial" panose="020B0604020202020204" pitchFamily="34" charset="0"/>
              <a:buChar char="•"/>
              <a:defRPr sz="2200" kern="1200">
                <a:solidFill>
                  <a:schemeClr val="tx1"/>
                </a:solidFill>
                <a:latin typeface="+mn-lt"/>
                <a:ea typeface="+mn-ea"/>
                <a:cs typeface="+mn-cs"/>
              </a:defRPr>
            </a:lvl1pPr>
            <a:lvl2pPr marL="403612"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2pPr>
            <a:lvl3pPr marL="674984"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3pPr>
            <a:lvl4pPr marL="944977"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4pPr>
            <a:lvl5pPr marL="1214970"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Als personeelswerker ga je voor </a:t>
            </a:r>
            <a:r>
              <a:rPr kumimoji="0" lang="nl-BE" sz="2200" b="0" i="0" u="none" strike="noStrike" kern="1200" cap="none" spc="0" normalizeH="0" baseline="0" noProof="0" dirty="0">
                <a:ln>
                  <a:noFill/>
                </a:ln>
                <a:solidFill>
                  <a:srgbClr val="FF0000"/>
                </a:solidFill>
                <a:effectLst/>
                <a:uLnTx/>
                <a:uFillTx/>
                <a:latin typeface="Calibri Light"/>
                <a:ea typeface="+mn-ea"/>
                <a:cs typeface="+mn-cs"/>
              </a:rPr>
              <a:t>‘Zin in werk!’</a:t>
            </a:r>
            <a:r>
              <a:rPr kumimoji="0" lang="nl-BE" sz="2200" b="0" i="0" u="none" strike="noStrike" kern="1200" cap="none" spc="0" normalizeH="0" baseline="0" noProof="0" dirty="0">
                <a:ln>
                  <a:noFill/>
                </a:ln>
                <a:solidFill>
                  <a:srgbClr val="1F416B"/>
                </a:solidFill>
                <a:effectLst/>
                <a:uLnTx/>
                <a:uFillTx/>
                <a:latin typeface="Calibri Light"/>
                <a:ea typeface="+mn-ea"/>
                <a:cs typeface="+mn-cs"/>
              </a:rPr>
              <a:t>:</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je bent geboeid door de persoonlijke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ontwikkeling</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 van mensen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je helpt hen een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job</a:t>
            </a:r>
            <a:r>
              <a:rPr kumimoji="0" lang="nl-BE" sz="2000" b="0" i="0" u="none" strike="noStrike" kern="1200" cap="none" spc="0" normalizeH="0" baseline="0" noProof="0" dirty="0">
                <a:ln>
                  <a:noFill/>
                </a:ln>
                <a:solidFill>
                  <a:srgbClr val="FF0000"/>
                </a:solidFill>
                <a:effectLst/>
                <a:uLnTx/>
                <a:uFillTx/>
                <a:latin typeface="Calibri Light"/>
                <a:ea typeface="+mn-ea"/>
                <a:cs typeface="+mn-cs"/>
              </a:rPr>
              <a:t> </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te zoeken die bij hen past, ook als het moeilijk is en er eerst andere stappen moeten worden gezet die hen meer kansen geven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je ondersteunt hen om doorheen een lange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loopbaan</a:t>
            </a:r>
            <a:r>
              <a:rPr kumimoji="0" lang="nl-BE" sz="2000" b="0" i="0" u="none" strike="noStrike" kern="1200" cap="none" spc="0" normalizeH="0" baseline="0" noProof="0" dirty="0">
                <a:ln>
                  <a:noFill/>
                </a:ln>
                <a:solidFill>
                  <a:srgbClr val="FF0000"/>
                </a:solidFill>
                <a:effectLst/>
                <a:uLnTx/>
                <a:uFillTx/>
                <a:latin typeface="Calibri Light"/>
                <a:ea typeface="+mn-ea"/>
                <a:cs typeface="+mn-cs"/>
              </a:rPr>
              <a:t> </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goede keuzes te maken, en hebt daarbij oog voor zowel de medewerker als de organisatie</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je gelooft in de kracht van teams en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bemiddelt</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 als ze het moeilijk het hebben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een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zinvolle job </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voor iedereen, een job die we volhouden, en waar we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plezier</a:t>
            </a:r>
            <a:r>
              <a:rPr kumimoji="0" lang="nl-BE" sz="2000" b="0" i="0" u="none" strike="noStrike" kern="1200" cap="none" spc="0" normalizeH="0" baseline="0" noProof="0" dirty="0">
                <a:ln>
                  <a:noFill/>
                </a:ln>
                <a:solidFill>
                  <a:srgbClr val="FF0000"/>
                </a:solidFill>
                <a:effectLst/>
                <a:uLnTx/>
                <a:uFillTx/>
                <a:latin typeface="Calibri Light"/>
                <a:ea typeface="+mn-ea"/>
                <a:cs typeface="+mn-cs"/>
              </a:rPr>
              <a:t> </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uit halen, daar wil jij je mee voor inzetten!</a:t>
            </a:r>
          </a:p>
        </p:txBody>
      </p:sp>
      <p:sp>
        <p:nvSpPr>
          <p:cNvPr id="3" name="Rectangle 2"/>
          <p:cNvSpPr/>
          <p:nvPr/>
        </p:nvSpPr>
        <p:spPr>
          <a:xfrm>
            <a:off x="0" y="0"/>
            <a:ext cx="3068945" cy="6858000"/>
          </a:xfrm>
          <a:prstGeom prst="rect">
            <a:avLst/>
          </a:prstGeom>
          <a:solidFill>
            <a:schemeClr val="accent2"/>
          </a:solid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err="1">
              <a:ln>
                <a:noFill/>
              </a:ln>
              <a:solidFill>
                <a:srgbClr val="1F416B"/>
              </a:solidFill>
              <a:effectLst/>
              <a:uLnTx/>
              <a:uFillTx/>
              <a:latin typeface="Calibri"/>
              <a:ea typeface="+mn-ea"/>
              <a:cs typeface="+mn-cs"/>
            </a:endParaRPr>
          </a:p>
        </p:txBody>
      </p:sp>
      <p:sp>
        <p:nvSpPr>
          <p:cNvPr id="8" name="Title 7"/>
          <p:cNvSpPr>
            <a:spLocks noGrp="1"/>
          </p:cNvSpPr>
          <p:nvPr>
            <p:ph type="title"/>
          </p:nvPr>
        </p:nvSpPr>
        <p:spPr/>
        <p:txBody>
          <a:bodyPr/>
          <a:lstStyle/>
          <a:p>
            <a:r>
              <a:rPr lang="nl-NL" dirty="0"/>
              <a:t>Personeelswerk</a:t>
            </a:r>
          </a:p>
        </p:txBody>
      </p:sp>
      <p:pic>
        <p:nvPicPr>
          <p:cNvPr id="2" name="Picture 1"/>
          <p:cNvPicPr>
            <a:picLocks noChangeAspect="1"/>
          </p:cNvPicPr>
          <p:nvPr/>
        </p:nvPicPr>
        <p:blipFill>
          <a:blip r:embed="rId3"/>
          <a:stretch>
            <a:fillRect/>
          </a:stretch>
        </p:blipFill>
        <p:spPr>
          <a:xfrm>
            <a:off x="258432" y="3433649"/>
            <a:ext cx="1343295" cy="2967152"/>
          </a:xfrm>
          <a:prstGeom prst="rect">
            <a:avLst/>
          </a:prstGeom>
        </p:spPr>
      </p:pic>
      <p:pic>
        <p:nvPicPr>
          <p:cNvPr id="3078" name="Picture 6" descr="Sociaal Werk - Personeelswerk | Odisee">
            <a:extLst>
              <a:ext uri="{FF2B5EF4-FFF2-40B4-BE49-F238E27FC236}">
                <a16:creationId xmlns:a16="http://schemas.microsoft.com/office/drawing/2014/main" id="{48AC041F-BEF2-8559-77B6-FE0B98A2A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0807" y="1074899"/>
            <a:ext cx="1137401" cy="251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6448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93" name="Shape 593"/>
          <p:cNvSpPr/>
          <p:nvPr/>
        </p:nvSpPr>
        <p:spPr>
          <a:xfrm>
            <a:off x="4716016" y="1412775"/>
            <a:ext cx="4104457" cy="46177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457200" rtl="0" eaLnBrk="1" fontAlgn="auto" latinLnBrk="0" hangingPunct="1">
              <a:lnSpc>
                <a:spcPct val="80000"/>
              </a:lnSpc>
              <a:spcBef>
                <a:spcPts val="300"/>
              </a:spcBef>
              <a:spcAft>
                <a:spcPts val="0"/>
              </a:spcAft>
              <a:buClrTx/>
              <a:buSzPct val="100000"/>
              <a:buFont typeface="Arial"/>
              <a:buChar char="•"/>
              <a:tabLst/>
              <a:defRPr sz="1500">
                <a:solidFill>
                  <a:srgbClr val="595959"/>
                </a:solidFill>
                <a:latin typeface="Verdana"/>
                <a:ea typeface="Verdana"/>
                <a:cs typeface="Verdana"/>
                <a:sym typeface="Verdana"/>
              </a:defRPr>
            </a:pPr>
            <a:endParaRPr kumimoji="0" sz="1500" b="0" i="0" u="none" strike="noStrike" kern="1200" cap="none" spc="0" normalizeH="0" baseline="0" noProof="0" dirty="0">
              <a:ln>
                <a:noFill/>
              </a:ln>
              <a:solidFill>
                <a:srgbClr val="808080"/>
              </a:solidFill>
              <a:effectLst/>
              <a:uLnTx/>
              <a:uFillTx/>
              <a:latin typeface="Verdana"/>
              <a:ea typeface="Verdana"/>
              <a:sym typeface="Verdana"/>
            </a:endParaRPr>
          </a:p>
        </p:txBody>
      </p:sp>
      <p:sp>
        <p:nvSpPr>
          <p:cNvPr id="15" name="Tijdelijke aanduiding voor inhoud 2">
            <a:extLst>
              <a:ext uri="{FF2B5EF4-FFF2-40B4-BE49-F238E27FC236}">
                <a16:creationId xmlns:a16="http://schemas.microsoft.com/office/drawing/2014/main" id="{495FFF80-0011-4CF0-BC65-0C1A030A7EAB}"/>
              </a:ext>
            </a:extLst>
          </p:cNvPr>
          <p:cNvSpPr txBox="1">
            <a:spLocks/>
          </p:cNvSpPr>
          <p:nvPr/>
        </p:nvSpPr>
        <p:spPr>
          <a:xfrm>
            <a:off x="3276567" y="143210"/>
            <a:ext cx="5467280" cy="4901865"/>
          </a:xfrm>
          <a:prstGeom prst="rect">
            <a:avLst/>
          </a:prstGeom>
        </p:spPr>
        <p:txBody>
          <a:bodyPr/>
          <a:lstStyle>
            <a:lvl1pPr marL="133347" indent="-133347" algn="l" defTabSz="685783" rtl="0" eaLnBrk="1" latinLnBrk="0" hangingPunct="1">
              <a:lnSpc>
                <a:spcPct val="100000"/>
              </a:lnSpc>
              <a:spcBef>
                <a:spcPts val="750"/>
              </a:spcBef>
              <a:buFont typeface="Arial" panose="020B0604020202020204" pitchFamily="34" charset="0"/>
              <a:buChar char="•"/>
              <a:defRPr sz="2200" kern="1200">
                <a:solidFill>
                  <a:schemeClr val="tx1"/>
                </a:solidFill>
                <a:latin typeface="+mn-lt"/>
                <a:ea typeface="+mn-ea"/>
                <a:cs typeface="+mn-cs"/>
              </a:defRPr>
            </a:lvl1pPr>
            <a:lvl2pPr marL="403612"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2pPr>
            <a:lvl3pPr marL="674984"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3pPr>
            <a:lvl4pPr marL="944977"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4pPr>
            <a:lvl5pPr marL="1214970"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Medialaan</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Marie-Jo -  L’aventure</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ING</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Adecco</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Start People</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Groep Intro</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Robert Half recrutering</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Beobank</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Sodexo</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Vluchtelingenwerk Vlaanderen</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Unique interim</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Muntschouwburg</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C&amp;A</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Familiehulp</a:t>
            </a:r>
          </a:p>
        </p:txBody>
      </p:sp>
      <p:sp>
        <p:nvSpPr>
          <p:cNvPr id="3" name="Rectangle 2"/>
          <p:cNvSpPr/>
          <p:nvPr/>
        </p:nvSpPr>
        <p:spPr>
          <a:xfrm>
            <a:off x="0" y="0"/>
            <a:ext cx="3068945" cy="6858000"/>
          </a:xfrm>
          <a:prstGeom prst="rect">
            <a:avLst/>
          </a:prstGeom>
          <a:solidFill>
            <a:srgbClr val="E73F16"/>
          </a:solid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err="1">
              <a:ln>
                <a:noFill/>
              </a:ln>
              <a:solidFill>
                <a:srgbClr val="1F416B"/>
              </a:solidFill>
              <a:effectLst/>
              <a:uLnTx/>
              <a:uFillTx/>
              <a:latin typeface="Calibri"/>
              <a:ea typeface="+mn-ea"/>
              <a:cs typeface="+mn-cs"/>
            </a:endParaRPr>
          </a:p>
        </p:txBody>
      </p:sp>
      <p:sp>
        <p:nvSpPr>
          <p:cNvPr id="7" name="Title 7"/>
          <p:cNvSpPr txBox="1">
            <a:spLocks/>
          </p:cNvSpPr>
          <p:nvPr/>
        </p:nvSpPr>
        <p:spPr>
          <a:xfrm>
            <a:off x="376375" y="5045075"/>
            <a:ext cx="2324819" cy="1518019"/>
          </a:xfrm>
          <a:prstGeom prst="rect">
            <a:avLst/>
          </a:prstGeom>
        </p:spPr>
        <p:txBody>
          <a:bodyPr vert="horz" lIns="0" tIns="0" rIns="0" bIns="0" rtlCol="0" anchor="t" anchorCtr="0">
            <a:noAutofit/>
          </a:bodyPr>
          <a:lstStyle>
            <a:lvl1pPr algn="l" defTabSz="685783" rtl="0" eaLnBrk="1" latinLnBrk="0" hangingPunct="1">
              <a:lnSpc>
                <a:spcPct val="80000"/>
              </a:lnSpc>
              <a:spcBef>
                <a:spcPct val="0"/>
              </a:spcBef>
              <a:buNone/>
              <a:defRPr sz="2600" b="1" kern="1200">
                <a:solidFill>
                  <a:schemeClr val="bg1"/>
                </a:solidFill>
                <a:latin typeface="+mj-lt"/>
                <a:ea typeface="+mj-ea"/>
                <a:cs typeface="+mj-cs"/>
              </a:defRPr>
            </a:lvl1pPr>
          </a:lstStyle>
          <a:p>
            <a:pPr marL="0" marR="0" lvl="0" indent="0" algn="l" defTabSz="685783" rtl="0" eaLnBrk="1" fontAlgn="auto" latinLnBrk="0" hangingPunct="1">
              <a:lnSpc>
                <a:spcPct val="80000"/>
              </a:lnSpc>
              <a:spcBef>
                <a:spcPct val="0"/>
              </a:spcBef>
              <a:spcAft>
                <a:spcPts val="0"/>
              </a:spcAft>
              <a:buClrTx/>
              <a:buSzTx/>
              <a:buFontTx/>
              <a:buNone/>
              <a:tabLst/>
              <a:defRPr/>
            </a:pPr>
            <a:r>
              <a:rPr kumimoji="0" lang="nl-NL" sz="2600" b="1" i="0" u="none" strike="noStrike" kern="1200" cap="none" spc="0" normalizeH="0" baseline="0" noProof="0">
                <a:ln>
                  <a:noFill/>
                </a:ln>
                <a:solidFill>
                  <a:srgbClr val="FFFFFF"/>
                </a:solidFill>
                <a:effectLst/>
                <a:uLnTx/>
                <a:uFillTx/>
                <a:latin typeface="Calibri"/>
                <a:ea typeface="+mj-ea"/>
                <a:cs typeface="+mj-cs"/>
              </a:rPr>
              <a:t>Waar kom je terecht?</a:t>
            </a:r>
            <a:endParaRPr kumimoji="0" lang="nl-NL" sz="26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10" name="Picture 9"/>
          <p:cNvPicPr>
            <a:picLocks noChangeAspect="1"/>
          </p:cNvPicPr>
          <p:nvPr/>
        </p:nvPicPr>
        <p:blipFill>
          <a:blip r:embed="rId3"/>
          <a:stretch>
            <a:fillRect/>
          </a:stretch>
        </p:blipFill>
        <p:spPr>
          <a:xfrm>
            <a:off x="152004" y="1617327"/>
            <a:ext cx="1726401" cy="913648"/>
          </a:xfrm>
          <a:prstGeom prst="rect">
            <a:avLst/>
          </a:prstGeom>
        </p:spPr>
      </p:pic>
      <p:pic>
        <p:nvPicPr>
          <p:cNvPr id="2" name="Picture 1"/>
          <p:cNvPicPr>
            <a:picLocks noChangeAspect="1"/>
          </p:cNvPicPr>
          <p:nvPr/>
        </p:nvPicPr>
        <p:blipFill>
          <a:blip r:embed="rId4"/>
          <a:stretch>
            <a:fillRect/>
          </a:stretch>
        </p:blipFill>
        <p:spPr>
          <a:xfrm>
            <a:off x="230323" y="3986213"/>
            <a:ext cx="1899419" cy="628269"/>
          </a:xfrm>
          <a:prstGeom prst="rect">
            <a:avLst/>
          </a:prstGeom>
        </p:spPr>
      </p:pic>
      <p:pic>
        <p:nvPicPr>
          <p:cNvPr id="4" name="Picture 3"/>
          <p:cNvPicPr>
            <a:picLocks noChangeAspect="1"/>
          </p:cNvPicPr>
          <p:nvPr/>
        </p:nvPicPr>
        <p:blipFill>
          <a:blip r:embed="rId5"/>
          <a:stretch>
            <a:fillRect/>
          </a:stretch>
        </p:blipFill>
        <p:spPr>
          <a:xfrm>
            <a:off x="758835" y="2669940"/>
            <a:ext cx="1990087" cy="1137192"/>
          </a:xfrm>
          <a:prstGeom prst="rect">
            <a:avLst/>
          </a:prstGeom>
        </p:spPr>
      </p:pic>
      <p:pic>
        <p:nvPicPr>
          <p:cNvPr id="6" name="Picture 5"/>
          <p:cNvPicPr>
            <a:picLocks noChangeAspect="1"/>
          </p:cNvPicPr>
          <p:nvPr/>
        </p:nvPicPr>
        <p:blipFill>
          <a:blip r:embed="rId6"/>
          <a:stretch>
            <a:fillRect/>
          </a:stretch>
        </p:blipFill>
        <p:spPr>
          <a:xfrm>
            <a:off x="812554" y="5812002"/>
            <a:ext cx="1542303" cy="810953"/>
          </a:xfrm>
          <a:prstGeom prst="rect">
            <a:avLst/>
          </a:prstGeom>
        </p:spPr>
      </p:pic>
      <p:pic>
        <p:nvPicPr>
          <p:cNvPr id="9" name="Picture 8"/>
          <p:cNvPicPr>
            <a:picLocks noChangeAspect="1"/>
          </p:cNvPicPr>
          <p:nvPr/>
        </p:nvPicPr>
        <p:blipFill>
          <a:blip r:embed="rId7"/>
          <a:stretch>
            <a:fillRect/>
          </a:stretch>
        </p:blipFill>
        <p:spPr>
          <a:xfrm>
            <a:off x="783573" y="478990"/>
            <a:ext cx="1981200" cy="1032008"/>
          </a:xfrm>
          <a:prstGeom prst="rect">
            <a:avLst/>
          </a:prstGeom>
        </p:spPr>
      </p:pic>
    </p:spTree>
    <p:extLst>
      <p:ext uri="{BB962C8B-B14F-4D97-AF65-F5344CB8AC3E}">
        <p14:creationId xmlns:p14="http://schemas.microsoft.com/office/powerpoint/2010/main" val="224531554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93" name="Shape 593"/>
          <p:cNvSpPr/>
          <p:nvPr/>
        </p:nvSpPr>
        <p:spPr>
          <a:xfrm>
            <a:off x="4716016" y="1412775"/>
            <a:ext cx="4104457" cy="46177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457200" rtl="0" eaLnBrk="1" fontAlgn="auto" latinLnBrk="0" hangingPunct="1">
              <a:lnSpc>
                <a:spcPct val="80000"/>
              </a:lnSpc>
              <a:spcBef>
                <a:spcPts val="300"/>
              </a:spcBef>
              <a:spcAft>
                <a:spcPts val="0"/>
              </a:spcAft>
              <a:buClrTx/>
              <a:buSzPct val="100000"/>
              <a:buFont typeface="Arial"/>
              <a:buChar char="•"/>
              <a:tabLst/>
              <a:defRPr sz="1500">
                <a:solidFill>
                  <a:srgbClr val="595959"/>
                </a:solidFill>
                <a:latin typeface="Verdana"/>
                <a:ea typeface="Verdana"/>
                <a:cs typeface="Verdana"/>
                <a:sym typeface="Verdana"/>
              </a:defRPr>
            </a:pPr>
            <a:endParaRPr kumimoji="0" sz="1500" b="0" i="0" u="none" strike="noStrike" kern="1200" cap="none" spc="0" normalizeH="0" baseline="0" noProof="0" dirty="0">
              <a:ln>
                <a:noFill/>
              </a:ln>
              <a:solidFill>
                <a:srgbClr val="808080"/>
              </a:solidFill>
              <a:effectLst/>
              <a:uLnTx/>
              <a:uFillTx/>
              <a:latin typeface="Verdana"/>
              <a:ea typeface="Verdana"/>
              <a:sym typeface="Verdana"/>
            </a:endParaRPr>
          </a:p>
        </p:txBody>
      </p:sp>
      <p:sp>
        <p:nvSpPr>
          <p:cNvPr id="15" name="Tijdelijke aanduiding voor inhoud 2">
            <a:extLst>
              <a:ext uri="{FF2B5EF4-FFF2-40B4-BE49-F238E27FC236}">
                <a16:creationId xmlns:a16="http://schemas.microsoft.com/office/drawing/2014/main" id="{495FFF80-0011-4CF0-BC65-0C1A030A7EAB}"/>
              </a:ext>
            </a:extLst>
          </p:cNvPr>
          <p:cNvSpPr txBox="1">
            <a:spLocks/>
          </p:cNvSpPr>
          <p:nvPr/>
        </p:nvSpPr>
        <p:spPr>
          <a:xfrm>
            <a:off x="3289795" y="614963"/>
            <a:ext cx="5467280" cy="4901865"/>
          </a:xfrm>
          <a:prstGeom prst="rect">
            <a:avLst/>
          </a:prstGeom>
        </p:spPr>
        <p:txBody>
          <a:bodyPr/>
          <a:lstStyle>
            <a:lvl1pPr marL="133347" indent="-133347" algn="l" defTabSz="685783" rtl="0" eaLnBrk="1" latinLnBrk="0" hangingPunct="1">
              <a:lnSpc>
                <a:spcPct val="100000"/>
              </a:lnSpc>
              <a:spcBef>
                <a:spcPts val="750"/>
              </a:spcBef>
              <a:buFont typeface="Arial" panose="020B0604020202020204" pitchFamily="34" charset="0"/>
              <a:buChar char="•"/>
              <a:defRPr sz="2200" kern="1200">
                <a:solidFill>
                  <a:schemeClr val="tx1"/>
                </a:solidFill>
                <a:latin typeface="+mn-lt"/>
                <a:ea typeface="+mn-ea"/>
                <a:cs typeface="+mn-cs"/>
              </a:defRPr>
            </a:lvl1pPr>
            <a:lvl2pPr marL="403612"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2pPr>
            <a:lvl3pPr marL="674984"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3pPr>
            <a:lvl4pPr marL="944977"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4pPr>
            <a:lvl5pPr marL="1214970"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Als sociaal-cultureel werker herken je maatschappelijke uitdagingen en werk je aan sociale verandering in de samenleving:</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je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ontwerpt</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 leer- en vormingsprocessen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doet aan maatschappelijke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activering</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 en opbouwwerk: veel problemen treffen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groepen</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 mensen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je werkt mee aan de realisatie van culturele en sociaal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artistieke</a:t>
            </a:r>
            <a:r>
              <a:rPr kumimoji="0" lang="nl-BE" sz="2000" b="0" i="0" u="none" strike="noStrike" kern="1200" cap="none" spc="0" normalizeH="0" baseline="0" noProof="0" dirty="0">
                <a:ln>
                  <a:noFill/>
                </a:ln>
                <a:solidFill>
                  <a:srgbClr val="1F416B"/>
                </a:solidFill>
                <a:effectLst/>
                <a:uLnTx/>
                <a:uFillTx/>
                <a:latin typeface="Calibri Light"/>
                <a:ea typeface="+mn-ea"/>
                <a:cs typeface="+mn-cs"/>
              </a:rPr>
              <a:t> projecten</a:t>
            </a:r>
          </a:p>
          <a:p>
            <a:pPr marL="403612" marR="0" lvl="1" indent="-134997" algn="l" defTabSz="685783"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1F416B"/>
                </a:solidFill>
                <a:effectLst/>
                <a:uLnTx/>
                <a:uFillTx/>
                <a:latin typeface="Calibri Light"/>
                <a:ea typeface="+mn-ea"/>
                <a:cs typeface="+mn-cs"/>
              </a:rPr>
              <a:t>je bouwt bruggen tussen doelgroepen en beleidsmensen en zorgt voor </a:t>
            </a:r>
            <a:r>
              <a:rPr kumimoji="0" lang="nl-BE" sz="2000" b="1" i="0" u="none" strike="noStrike" kern="1200" cap="none" spc="0" normalizeH="0" baseline="0" noProof="0" dirty="0">
                <a:ln>
                  <a:noFill/>
                </a:ln>
                <a:solidFill>
                  <a:srgbClr val="FF0000"/>
                </a:solidFill>
                <a:effectLst/>
                <a:uLnTx/>
                <a:uFillTx/>
                <a:latin typeface="Calibri Light"/>
                <a:ea typeface="+mn-ea"/>
                <a:cs typeface="+mn-cs"/>
              </a:rPr>
              <a:t>participatie</a:t>
            </a:r>
          </a:p>
        </p:txBody>
      </p:sp>
      <p:sp>
        <p:nvSpPr>
          <p:cNvPr id="3" name="Rectangle 2"/>
          <p:cNvSpPr/>
          <p:nvPr/>
        </p:nvSpPr>
        <p:spPr>
          <a:xfrm>
            <a:off x="0" y="0"/>
            <a:ext cx="3068945" cy="6858000"/>
          </a:xfrm>
          <a:prstGeom prst="rect">
            <a:avLst/>
          </a:prstGeom>
          <a:solidFill>
            <a:schemeClr val="tx1">
              <a:lumMod val="60000"/>
              <a:lumOff val="40000"/>
            </a:schemeClr>
          </a:solid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err="1">
              <a:ln>
                <a:noFill/>
              </a:ln>
              <a:solidFill>
                <a:srgbClr val="1F416B"/>
              </a:solidFill>
              <a:effectLst/>
              <a:uLnTx/>
              <a:uFillTx/>
              <a:latin typeface="Calibri"/>
              <a:ea typeface="+mn-ea"/>
              <a:cs typeface="+mn-cs"/>
            </a:endParaRPr>
          </a:p>
        </p:txBody>
      </p:sp>
      <p:sp>
        <p:nvSpPr>
          <p:cNvPr id="8" name="Title 7"/>
          <p:cNvSpPr>
            <a:spLocks noGrp="1"/>
          </p:cNvSpPr>
          <p:nvPr>
            <p:ph type="title"/>
          </p:nvPr>
        </p:nvSpPr>
        <p:spPr/>
        <p:txBody>
          <a:bodyPr/>
          <a:lstStyle/>
          <a:p>
            <a:r>
              <a:rPr lang="nl-NL" dirty="0"/>
              <a:t>Sociaal-cultureel</a:t>
            </a:r>
            <a:br>
              <a:rPr lang="nl-NL" dirty="0"/>
            </a:br>
            <a:r>
              <a:rPr lang="nl-NL" dirty="0"/>
              <a:t>werk</a:t>
            </a:r>
          </a:p>
        </p:txBody>
      </p:sp>
      <p:pic>
        <p:nvPicPr>
          <p:cNvPr id="7" name="Picture 6">
            <a:hlinkClick r:id="rId3"/>
          </p:cNvPr>
          <p:cNvPicPr>
            <a:picLocks noChangeAspect="1"/>
          </p:cNvPicPr>
          <p:nvPr/>
        </p:nvPicPr>
        <p:blipFill>
          <a:blip r:embed="rId4"/>
          <a:stretch>
            <a:fillRect/>
          </a:stretch>
        </p:blipFill>
        <p:spPr>
          <a:xfrm>
            <a:off x="244554" y="1513164"/>
            <a:ext cx="2473802" cy="1852964"/>
          </a:xfrm>
          <a:prstGeom prst="rect">
            <a:avLst/>
          </a:prstGeom>
        </p:spPr>
      </p:pic>
      <p:pic>
        <p:nvPicPr>
          <p:cNvPr id="2" name="Picture 2" descr="Sociaal Werk | Odisee">
            <a:extLst>
              <a:ext uri="{FF2B5EF4-FFF2-40B4-BE49-F238E27FC236}">
                <a16:creationId xmlns:a16="http://schemas.microsoft.com/office/drawing/2014/main" id="{9B9E6F98-3472-1E5E-7738-0BCDE4FAE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47" y="4080509"/>
            <a:ext cx="2731650" cy="143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16196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93" name="Shape 593"/>
          <p:cNvSpPr/>
          <p:nvPr/>
        </p:nvSpPr>
        <p:spPr>
          <a:xfrm>
            <a:off x="4716016" y="1412775"/>
            <a:ext cx="4104457" cy="46177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457200" rtl="0" eaLnBrk="1" fontAlgn="auto" latinLnBrk="0" hangingPunct="1">
              <a:lnSpc>
                <a:spcPct val="80000"/>
              </a:lnSpc>
              <a:spcBef>
                <a:spcPts val="300"/>
              </a:spcBef>
              <a:spcAft>
                <a:spcPts val="0"/>
              </a:spcAft>
              <a:buClrTx/>
              <a:buSzPct val="100000"/>
              <a:buFont typeface="Arial"/>
              <a:buChar char="•"/>
              <a:tabLst/>
              <a:defRPr sz="1500">
                <a:solidFill>
                  <a:srgbClr val="595959"/>
                </a:solidFill>
                <a:latin typeface="Verdana"/>
                <a:ea typeface="Verdana"/>
                <a:cs typeface="Verdana"/>
                <a:sym typeface="Verdana"/>
              </a:defRPr>
            </a:pPr>
            <a:endParaRPr kumimoji="0" sz="1500" b="0" i="0" u="none" strike="noStrike" kern="1200" cap="none" spc="0" normalizeH="0" baseline="0" noProof="0" dirty="0">
              <a:ln>
                <a:noFill/>
              </a:ln>
              <a:solidFill>
                <a:srgbClr val="808080"/>
              </a:solidFill>
              <a:effectLst/>
              <a:uLnTx/>
              <a:uFillTx/>
              <a:latin typeface="Verdana"/>
              <a:ea typeface="Verdana"/>
              <a:sym typeface="Verdana"/>
            </a:endParaRPr>
          </a:p>
        </p:txBody>
      </p:sp>
      <p:sp>
        <p:nvSpPr>
          <p:cNvPr id="15" name="Tijdelijke aanduiding voor inhoud 2">
            <a:extLst>
              <a:ext uri="{FF2B5EF4-FFF2-40B4-BE49-F238E27FC236}">
                <a16:creationId xmlns:a16="http://schemas.microsoft.com/office/drawing/2014/main" id="{495FFF80-0011-4CF0-BC65-0C1A030A7EAB}"/>
              </a:ext>
            </a:extLst>
          </p:cNvPr>
          <p:cNvSpPr txBox="1">
            <a:spLocks/>
          </p:cNvSpPr>
          <p:nvPr/>
        </p:nvSpPr>
        <p:spPr>
          <a:xfrm>
            <a:off x="3276567" y="143210"/>
            <a:ext cx="5467280" cy="4901865"/>
          </a:xfrm>
          <a:prstGeom prst="rect">
            <a:avLst/>
          </a:prstGeom>
        </p:spPr>
        <p:txBody>
          <a:bodyPr/>
          <a:lstStyle>
            <a:lvl1pPr marL="133347" indent="-133347" algn="l" defTabSz="685783" rtl="0" eaLnBrk="1" latinLnBrk="0" hangingPunct="1">
              <a:lnSpc>
                <a:spcPct val="100000"/>
              </a:lnSpc>
              <a:spcBef>
                <a:spcPts val="750"/>
              </a:spcBef>
              <a:buFont typeface="Arial" panose="020B0604020202020204" pitchFamily="34" charset="0"/>
              <a:buChar char="•"/>
              <a:defRPr sz="2200" kern="1200">
                <a:solidFill>
                  <a:schemeClr val="tx1"/>
                </a:solidFill>
                <a:latin typeface="+mn-lt"/>
                <a:ea typeface="+mn-ea"/>
                <a:cs typeface="+mn-cs"/>
              </a:defRPr>
            </a:lvl1pPr>
            <a:lvl2pPr marL="403612"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2pPr>
            <a:lvl3pPr marL="674984"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3pPr>
            <a:lvl4pPr marL="944977"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4pPr>
            <a:lvl5pPr marL="1214970" indent="-134997" algn="l" defTabSz="685783" rtl="0" eaLnBrk="1" latinLnBrk="0" hangingPunct="1">
              <a:lnSpc>
                <a:spcPct val="100000"/>
              </a:lnSpc>
              <a:spcBef>
                <a:spcPts val="375"/>
              </a:spcBef>
              <a:buFont typeface="Arial" panose="020B0604020202020204" pitchFamily="34" charset="0"/>
              <a:buChar char="•"/>
              <a:defRPr sz="2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GoodPlanet.be </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JES stadslabo</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Toestand</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Kunstenfestivaldesarts</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Br(ik | Alles voor Stadstudenten</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Kuumba Vlaams-Afrikaans huis</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Elzenhof Elsene </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De Vaartkapoen</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Pianofabriek Citylab</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Lokaal Dienstencentrum De Harmonie</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Het Neerhof vzw</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Ajm-Vmj - D'Broej</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Netwerk Bewust Verbruiken vzw </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De Brusselse Jeugdhuizen</a:t>
            </a:r>
          </a:p>
          <a:p>
            <a:pPr marL="0" marR="0" lvl="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l-BE" sz="2200" b="0" i="0" u="none" strike="noStrike" kern="1200" cap="none" spc="0" normalizeH="0" baseline="0" noProof="0" dirty="0">
                <a:ln>
                  <a:noFill/>
                </a:ln>
                <a:solidFill>
                  <a:srgbClr val="1F416B"/>
                </a:solidFill>
                <a:effectLst/>
                <a:uLnTx/>
                <a:uFillTx/>
                <a:latin typeface="Calibri Light"/>
                <a:ea typeface="+mn-ea"/>
                <a:cs typeface="+mn-cs"/>
              </a:rPr>
              <a:t>Foyer vzw</a:t>
            </a:r>
          </a:p>
        </p:txBody>
      </p:sp>
      <p:sp>
        <p:nvSpPr>
          <p:cNvPr id="3" name="Rectangle 2"/>
          <p:cNvSpPr/>
          <p:nvPr/>
        </p:nvSpPr>
        <p:spPr>
          <a:xfrm>
            <a:off x="0" y="0"/>
            <a:ext cx="3068945" cy="6858000"/>
          </a:xfrm>
          <a:prstGeom prst="rect">
            <a:avLst/>
          </a:prstGeom>
          <a:solidFill>
            <a:schemeClr val="tx1">
              <a:lumMod val="60000"/>
              <a:lumOff val="40000"/>
            </a:schemeClr>
          </a:solid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err="1">
              <a:ln>
                <a:noFill/>
              </a:ln>
              <a:solidFill>
                <a:srgbClr val="1F416B"/>
              </a:solidFill>
              <a:effectLst/>
              <a:uLnTx/>
              <a:uFillTx/>
              <a:latin typeface="Calibri"/>
              <a:ea typeface="+mn-ea"/>
              <a:cs typeface="+mn-cs"/>
            </a:endParaRPr>
          </a:p>
        </p:txBody>
      </p:sp>
      <p:sp>
        <p:nvSpPr>
          <p:cNvPr id="7" name="Title 7"/>
          <p:cNvSpPr txBox="1">
            <a:spLocks/>
          </p:cNvSpPr>
          <p:nvPr/>
        </p:nvSpPr>
        <p:spPr>
          <a:xfrm>
            <a:off x="376375" y="5045075"/>
            <a:ext cx="2324819" cy="1518019"/>
          </a:xfrm>
          <a:prstGeom prst="rect">
            <a:avLst/>
          </a:prstGeom>
        </p:spPr>
        <p:txBody>
          <a:bodyPr vert="horz" lIns="0" tIns="0" rIns="0" bIns="0" rtlCol="0" anchor="t" anchorCtr="0">
            <a:noAutofit/>
          </a:bodyPr>
          <a:lstStyle>
            <a:lvl1pPr algn="l" defTabSz="685783" rtl="0" eaLnBrk="1" latinLnBrk="0" hangingPunct="1">
              <a:lnSpc>
                <a:spcPct val="80000"/>
              </a:lnSpc>
              <a:spcBef>
                <a:spcPct val="0"/>
              </a:spcBef>
              <a:buNone/>
              <a:defRPr sz="2600" b="1" kern="1200">
                <a:solidFill>
                  <a:schemeClr val="bg1"/>
                </a:solidFill>
                <a:latin typeface="+mj-lt"/>
                <a:ea typeface="+mj-ea"/>
                <a:cs typeface="+mj-cs"/>
              </a:defRPr>
            </a:lvl1pPr>
          </a:lstStyle>
          <a:p>
            <a:pPr marL="0" marR="0" lvl="0" indent="0" algn="l" defTabSz="685783" rtl="0" eaLnBrk="1" fontAlgn="auto" latinLnBrk="0" hangingPunct="1">
              <a:lnSpc>
                <a:spcPct val="80000"/>
              </a:lnSpc>
              <a:spcBef>
                <a:spcPct val="0"/>
              </a:spcBef>
              <a:spcAft>
                <a:spcPts val="0"/>
              </a:spcAft>
              <a:buClrTx/>
              <a:buSzTx/>
              <a:buFontTx/>
              <a:buNone/>
              <a:tabLst/>
              <a:defRPr/>
            </a:pPr>
            <a:r>
              <a:rPr kumimoji="0" lang="nl-NL" sz="2600" b="1" i="0" u="none" strike="noStrike" kern="1200" cap="none" spc="0" normalizeH="0" baseline="0" noProof="0">
                <a:ln>
                  <a:noFill/>
                </a:ln>
                <a:solidFill>
                  <a:srgbClr val="FFFFFF"/>
                </a:solidFill>
                <a:effectLst/>
                <a:uLnTx/>
                <a:uFillTx/>
                <a:latin typeface="Calibri"/>
                <a:ea typeface="+mj-ea"/>
                <a:cs typeface="+mj-cs"/>
              </a:rPr>
              <a:t>Waar kom je terecht?</a:t>
            </a:r>
            <a:endParaRPr kumimoji="0" lang="nl-NL" sz="2600" b="1" i="0" u="none" strike="noStrike" kern="1200" cap="none" spc="0" normalizeH="0" baseline="0" noProof="0" dirty="0">
              <a:ln>
                <a:noFill/>
              </a:ln>
              <a:solidFill>
                <a:srgbClr val="FFFFFF"/>
              </a:solidFill>
              <a:effectLst/>
              <a:uLnTx/>
              <a:uFillTx/>
              <a:latin typeface="Calibri"/>
              <a:ea typeface="+mj-ea"/>
              <a:cs typeface="+mj-cs"/>
            </a:endParaRPr>
          </a:p>
        </p:txBody>
      </p:sp>
      <p:pic>
        <p:nvPicPr>
          <p:cNvPr id="9" name="Picture 8">
            <a:hlinkClick r:id="rId3"/>
          </p:cNvPr>
          <p:cNvPicPr>
            <a:picLocks noChangeAspect="1"/>
          </p:cNvPicPr>
          <p:nvPr/>
        </p:nvPicPr>
        <p:blipFill>
          <a:blip r:embed="rId4"/>
          <a:stretch>
            <a:fillRect/>
          </a:stretch>
        </p:blipFill>
        <p:spPr>
          <a:xfrm>
            <a:off x="260835" y="780559"/>
            <a:ext cx="2473802" cy="1852964"/>
          </a:xfrm>
          <a:prstGeom prst="rect">
            <a:avLst/>
          </a:prstGeom>
        </p:spPr>
      </p:pic>
    </p:spTree>
    <p:extLst>
      <p:ext uri="{BB962C8B-B14F-4D97-AF65-F5344CB8AC3E}">
        <p14:creationId xmlns:p14="http://schemas.microsoft.com/office/powerpoint/2010/main" val="408274496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3" name="Text Placeholder 2"/>
          <p:cNvSpPr>
            <a:spLocks noGrp="1"/>
          </p:cNvSpPr>
          <p:nvPr>
            <p:ph type="body" sz="quarter" idx="15"/>
          </p:nvPr>
        </p:nvSpPr>
        <p:spPr>
          <a:xfrm>
            <a:off x="400718" y="1376736"/>
            <a:ext cx="4931570" cy="1818729"/>
          </a:xfrm>
        </p:spPr>
        <p:txBody>
          <a:bodyPr/>
          <a:lstStyle/>
          <a:p>
            <a:r>
              <a:rPr lang="nl-NL" dirty="0"/>
              <a:t>Ligt in het hart van Brussel vlak bij het centraal station.</a:t>
            </a:r>
          </a:p>
          <a:p>
            <a:r>
              <a:rPr lang="nl-NL" dirty="0"/>
              <a:t>Is een talentgerichte Hogeschool: we zijn fier op onze studenten en geloven in hun sterktes.</a:t>
            </a:r>
          </a:p>
          <a:p>
            <a:r>
              <a:rPr lang="nl-NL" dirty="0"/>
              <a:t>Docenten zijn </a:t>
            </a:r>
            <a:r>
              <a:rPr lang="nl-NL" b="0" dirty="0"/>
              <a:t>(zo zeggen onze studenten) </a:t>
            </a:r>
            <a:r>
              <a:rPr lang="nl-NL" dirty="0"/>
              <a:t>nog meer aanspreekbaar dan in het secundair onderwijs.</a:t>
            </a:r>
          </a:p>
          <a:p>
            <a:r>
              <a:rPr lang="nl-NL" dirty="0"/>
              <a:t>We voorzien begeleiding als je het nodig hebt.</a:t>
            </a:r>
          </a:p>
          <a:p>
            <a:endParaRPr lang="nl-NL" dirty="0"/>
          </a:p>
        </p:txBody>
      </p:sp>
      <p:pic>
        <p:nvPicPr>
          <p:cNvPr id="8" name="Afbeelding 10">
            <a:extLst>
              <a:ext uri="{FF2B5EF4-FFF2-40B4-BE49-F238E27FC236}">
                <a16:creationId xmlns:a16="http://schemas.microsoft.com/office/drawing/2014/main" id="{01080BEC-2114-4D77-8CC9-4A26F3F390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1115" y="346768"/>
            <a:ext cx="1143000" cy="366903"/>
          </a:xfrm>
          <a:prstGeom prst="rect">
            <a:avLst/>
          </a:prstGeom>
        </p:spPr>
      </p:pic>
      <p:pic>
        <p:nvPicPr>
          <p:cNvPr id="1026" name="Picture 2" descr="Na alle digitale initiatieven, is... - Odisee Campus Brussel | Facebook">
            <a:extLst>
              <a:ext uri="{FF2B5EF4-FFF2-40B4-BE49-F238E27FC236}">
                <a16:creationId xmlns:a16="http://schemas.microsoft.com/office/drawing/2014/main" id="{903FF1C5-93EB-717F-F419-E7452A24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023" y="97329"/>
            <a:ext cx="4000977" cy="1474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8B4ABD2-E6A0-9A5C-0710-1317DA7C42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35" t="28645" r="4746" b="30780"/>
          <a:stretch/>
        </p:blipFill>
        <p:spPr>
          <a:xfrm>
            <a:off x="5547523" y="4941125"/>
            <a:ext cx="3165161" cy="1007612"/>
          </a:xfrm>
          <a:prstGeom prst="rect">
            <a:avLst/>
          </a:prstGeom>
        </p:spPr>
      </p:pic>
      <p:pic>
        <p:nvPicPr>
          <p:cNvPr id="1028" name="Picture 4" descr="Campus Brussel mineen">
            <a:extLst>
              <a:ext uri="{FF2B5EF4-FFF2-40B4-BE49-F238E27FC236}">
                <a16:creationId xmlns:a16="http://schemas.microsoft.com/office/drawing/2014/main" id="{4515D112-AF0C-6084-FA31-E6D8682E16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5191" y="2438240"/>
            <a:ext cx="2908091" cy="1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91309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480060" y="325369"/>
            <a:ext cx="3276451" cy="1956841"/>
          </a:xfrm>
        </p:spPr>
        <p:txBody>
          <a:bodyPr vert="horz" lIns="91440" tIns="45720" rIns="91440" bIns="45720" rtlCol="0" anchor="b">
            <a:normAutofit/>
          </a:bodyPr>
          <a:lstStyle/>
          <a:p>
            <a:pPr defTabSz="914400">
              <a:lnSpc>
                <a:spcPct val="90000"/>
              </a:lnSpc>
            </a:pPr>
            <a:r>
              <a:rPr lang="en-US" sz="4300" dirty="0" err="1">
                <a:solidFill>
                  <a:schemeClr val="tx1"/>
                </a:solidFill>
              </a:rPr>
              <a:t>Welk</a:t>
            </a:r>
            <a:r>
              <a:rPr lang="en-US" sz="4300" dirty="0" err="1">
                <a:solidFill>
                  <a:schemeClr val="tx1"/>
                </a:solidFill>
                <a:effectLst>
                  <a:outerShdw blurRad="38100" dist="38100" dir="2700000" algn="tl">
                    <a:srgbClr val="000000">
                      <a:alpha val="43137"/>
                    </a:srgbClr>
                  </a:outerShdw>
                </a:effectLst>
                <a:sym typeface="Wingdings" panose="05000000000000000000" pitchFamily="2" charset="2"/>
              </a:rPr>
              <a:t></a:t>
            </a:r>
            <a:r>
              <a:rPr lang="en-US" sz="4300" dirty="0" err="1">
                <a:solidFill>
                  <a:schemeClr val="tx1"/>
                </a:solidFill>
              </a:rPr>
              <a:t>m</a:t>
            </a:r>
            <a:r>
              <a:rPr lang="en-US" sz="4300" dirty="0">
                <a:solidFill>
                  <a:schemeClr val="tx1"/>
                </a:solidFill>
              </a:rPr>
              <a:t> op campus Brussel!</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type="subTitle" idx="1"/>
          </p:nvPr>
        </p:nvSpPr>
        <p:spPr>
          <a:xfrm>
            <a:off x="480060" y="2872899"/>
            <a:ext cx="3182691" cy="3320668"/>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b="1" dirty="0" err="1">
                <a:latin typeface="+mn-lt"/>
              </a:rPr>
              <a:t>Infodagen</a:t>
            </a:r>
            <a:r>
              <a:rPr lang="en-US" sz="1900" dirty="0">
                <a:latin typeface="+mn-lt"/>
              </a:rPr>
              <a:t> 2023</a:t>
            </a:r>
          </a:p>
          <a:p>
            <a:pPr marL="257175" indent="-228600" defTabSz="914400">
              <a:lnSpc>
                <a:spcPct val="90000"/>
              </a:lnSpc>
              <a:buFont typeface="Arial" panose="020B0604020202020204" pitchFamily="34" charset="0"/>
              <a:buChar char="•"/>
            </a:pPr>
            <a:r>
              <a:rPr lang="en-US" sz="1900" b="1" dirty="0" err="1">
                <a:latin typeface="+mn-lt"/>
              </a:rPr>
              <a:t>Zaterdag</a:t>
            </a:r>
            <a:r>
              <a:rPr lang="en-US" sz="1900" b="1" dirty="0">
                <a:latin typeface="+mn-lt"/>
              </a:rPr>
              <a:t> 11 </a:t>
            </a:r>
            <a:r>
              <a:rPr lang="en-US" sz="1900" b="1" dirty="0" err="1">
                <a:latin typeface="+mn-lt"/>
              </a:rPr>
              <a:t>maart</a:t>
            </a:r>
            <a:r>
              <a:rPr lang="en-US" sz="1900" b="1" dirty="0">
                <a:latin typeface="+mn-lt"/>
              </a:rPr>
              <a:t> </a:t>
            </a:r>
          </a:p>
          <a:p>
            <a:pPr marL="257175" indent="-228600" defTabSz="914400">
              <a:lnSpc>
                <a:spcPct val="90000"/>
              </a:lnSpc>
              <a:buFont typeface="Arial" panose="020B0604020202020204" pitchFamily="34" charset="0"/>
              <a:buChar char="•"/>
            </a:pPr>
            <a:r>
              <a:rPr lang="en-US" sz="1900" b="1" dirty="0" err="1">
                <a:latin typeface="+mn-lt"/>
              </a:rPr>
              <a:t>Zaterdag</a:t>
            </a:r>
            <a:r>
              <a:rPr lang="en-US" sz="1900" b="1" dirty="0">
                <a:latin typeface="+mn-lt"/>
              </a:rPr>
              <a:t> 22 </a:t>
            </a:r>
            <a:r>
              <a:rPr lang="en-US" sz="1900" b="1" dirty="0" err="1">
                <a:latin typeface="+mn-lt"/>
              </a:rPr>
              <a:t>april</a:t>
            </a:r>
            <a:r>
              <a:rPr lang="en-US" sz="1900" b="1" dirty="0">
                <a:latin typeface="+mn-lt"/>
              </a:rPr>
              <a:t> </a:t>
            </a:r>
          </a:p>
          <a:p>
            <a:pPr marL="257175" indent="-228600" defTabSz="914400">
              <a:lnSpc>
                <a:spcPct val="90000"/>
              </a:lnSpc>
              <a:buFont typeface="Arial" panose="020B0604020202020204" pitchFamily="34" charset="0"/>
              <a:buChar char="•"/>
            </a:pPr>
            <a:r>
              <a:rPr lang="en-US" sz="1900" b="1" dirty="0" err="1">
                <a:latin typeface="+mn-lt"/>
              </a:rPr>
              <a:t>Zaterdag</a:t>
            </a:r>
            <a:r>
              <a:rPr lang="en-US" sz="1900" b="1" dirty="0">
                <a:latin typeface="+mn-lt"/>
              </a:rPr>
              <a:t> 24 </a:t>
            </a:r>
            <a:r>
              <a:rPr lang="en-US" sz="1900" b="1" dirty="0" err="1">
                <a:latin typeface="+mn-lt"/>
              </a:rPr>
              <a:t>juni</a:t>
            </a:r>
            <a:r>
              <a:rPr lang="en-US" sz="1900" b="1" dirty="0">
                <a:latin typeface="+mn-lt"/>
              </a:rPr>
              <a:t> </a:t>
            </a:r>
          </a:p>
          <a:p>
            <a:pPr marL="257175" indent="-228600" defTabSz="914400">
              <a:lnSpc>
                <a:spcPct val="90000"/>
              </a:lnSpc>
              <a:buFont typeface="Arial" panose="020B0604020202020204" pitchFamily="34" charset="0"/>
              <a:buChar char="•"/>
            </a:pPr>
            <a:r>
              <a:rPr lang="en-US" sz="1900" b="1" dirty="0" err="1">
                <a:latin typeface="+mn-lt"/>
              </a:rPr>
              <a:t>Zaterdag</a:t>
            </a:r>
            <a:r>
              <a:rPr lang="en-US" sz="1900" b="1" dirty="0">
                <a:latin typeface="+mn-lt"/>
              </a:rPr>
              <a:t> 9 </a:t>
            </a:r>
            <a:r>
              <a:rPr lang="en-US" sz="1900" b="1" dirty="0" err="1">
                <a:latin typeface="+mn-lt"/>
              </a:rPr>
              <a:t>september</a:t>
            </a:r>
            <a:r>
              <a:rPr lang="en-US" sz="1900" b="1" dirty="0">
                <a:latin typeface="+mn-lt"/>
              </a:rPr>
              <a:t> </a:t>
            </a:r>
          </a:p>
          <a:p>
            <a:pPr indent="-228600" defTabSz="914400">
              <a:lnSpc>
                <a:spcPct val="90000"/>
              </a:lnSpc>
              <a:buFont typeface="Arial" panose="020B0604020202020204" pitchFamily="34" charset="0"/>
              <a:buChar char="•"/>
            </a:pPr>
            <a:endParaRPr lang="en-US" sz="1900" b="1" dirty="0">
              <a:latin typeface="+mn-lt"/>
            </a:endParaRPr>
          </a:p>
          <a:p>
            <a:pPr indent="-228600" defTabSz="914400">
              <a:lnSpc>
                <a:spcPct val="90000"/>
              </a:lnSpc>
              <a:buFont typeface="Arial" panose="020B0604020202020204" pitchFamily="34" charset="0"/>
              <a:buChar char="•"/>
            </a:pPr>
            <a:endParaRPr lang="en-US" sz="1900" dirty="0">
              <a:latin typeface="+mn-lt"/>
            </a:endParaRPr>
          </a:p>
        </p:txBody>
      </p:sp>
      <p:pic>
        <p:nvPicPr>
          <p:cNvPr id="4" name="Picture 3">
            <a:extLst>
              <a:ext uri="{FF2B5EF4-FFF2-40B4-BE49-F238E27FC236}">
                <a16:creationId xmlns:a16="http://schemas.microsoft.com/office/drawing/2014/main" id="{55F63DF7-D627-CE16-38AA-C365BFAFAC41}"/>
              </a:ext>
            </a:extLst>
          </p:cNvPr>
          <p:cNvPicPr>
            <a:picLocks noChangeAspect="1"/>
          </p:cNvPicPr>
          <p:nvPr/>
        </p:nvPicPr>
        <p:blipFill rotWithShape="1">
          <a:blip r:embed="rId2"/>
          <a:srcRect l="25875" r="1074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jdelijke aanduiding voor dianummer 4"/>
          <p:cNvSpPr>
            <a:spLocks noGrp="1"/>
          </p:cNvSpPr>
          <p:nvPr>
            <p:ph type="sldNum" sz="quarter" idx="12"/>
          </p:nvPr>
        </p:nvSpPr>
        <p:spPr>
          <a:xfrm>
            <a:off x="7829550" y="6356350"/>
            <a:ext cx="685800" cy="365125"/>
          </a:xfrm>
        </p:spPr>
        <p:txBody>
          <a:bodyPr vert="horz" lIns="91440" tIns="45720" rIns="91440" bIns="45720" rtlCol="0" anchor="ctr">
            <a:normAutofit/>
          </a:bodyPr>
          <a:lstStyle/>
          <a:p>
            <a:pPr algn="r" hangingPunct="1">
              <a:spcAft>
                <a:spcPts val="600"/>
              </a:spcAft>
              <a:defRPr/>
            </a:pPr>
            <a:fld id="{FCA3638F-6D52-644A-9831-93255061F043}" type="slidenum">
              <a:rPr lang="en-US" sz="1200" kern="1200">
                <a:solidFill>
                  <a:srgbClr val="FFFFFF"/>
                </a:solidFill>
                <a:latin typeface="Calibri" panose="020F0502020204030204"/>
              </a:rPr>
              <a:pPr algn="r" hangingPunct="1">
                <a:spcAft>
                  <a:spcPts val="600"/>
                </a:spcAft>
                <a:defRPr/>
              </a:pPr>
              <a:t>18</a:t>
            </a:fld>
            <a:endParaRPr lang="en-US" sz="1200" kern="1200">
              <a:solidFill>
                <a:srgbClr val="FFFFFF"/>
              </a:solidFill>
              <a:latin typeface="Calibri" panose="020F0502020204030204"/>
            </a:endParaRPr>
          </a:p>
        </p:txBody>
      </p:sp>
    </p:spTree>
    <p:extLst>
      <p:ext uri="{BB962C8B-B14F-4D97-AF65-F5344CB8AC3E}">
        <p14:creationId xmlns:p14="http://schemas.microsoft.com/office/powerpoint/2010/main" val="357558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18" y="515746"/>
            <a:ext cx="8102700" cy="773401"/>
          </a:xfrm>
        </p:spPr>
        <p:txBody>
          <a:bodyPr anchor="t">
            <a:normAutofit fontScale="90000"/>
          </a:bodyPr>
          <a:lstStyle/>
          <a:p>
            <a:r>
              <a:rPr lang="nl-BE" sz="3600" dirty="0">
                <a:cs typeface="+mn-cs"/>
              </a:rPr>
              <a:t>Sociaal-agogische opleidingen aan hogeschool </a:t>
            </a:r>
            <a:r>
              <a:rPr lang="nl-BE" sz="3600" dirty="0" err="1">
                <a:cs typeface="+mn-cs"/>
              </a:rPr>
              <a:t>Odisee</a:t>
            </a:r>
            <a:endParaRPr lang="en-US" sz="3600" dirty="0">
              <a:cs typeface="+mn-cs"/>
            </a:endParaRPr>
          </a:p>
        </p:txBody>
      </p:sp>
      <p:sp>
        <p:nvSpPr>
          <p:cNvPr id="3" name="Content Placeholder 2"/>
          <p:cNvSpPr>
            <a:spLocks noGrp="1"/>
          </p:cNvSpPr>
          <p:nvPr>
            <p:ph sz="half" idx="1"/>
          </p:nvPr>
        </p:nvSpPr>
        <p:spPr>
          <a:xfrm>
            <a:off x="739738" y="1829251"/>
            <a:ext cx="4643919" cy="4078390"/>
          </a:xfrm>
        </p:spPr>
        <p:txBody>
          <a:bodyPr anchor="t">
            <a:normAutofit fontScale="92500" lnSpcReduction="10000"/>
          </a:bodyPr>
          <a:lstStyle/>
          <a:p>
            <a:pPr marL="0" indent="0">
              <a:lnSpc>
                <a:spcPct val="90000"/>
              </a:lnSpc>
              <a:buNone/>
            </a:pPr>
            <a:r>
              <a:rPr lang="nl-BE" sz="2400" b="1" dirty="0"/>
              <a:t>Bachelor in: </a:t>
            </a:r>
          </a:p>
          <a:p>
            <a:pPr marL="0" indent="0">
              <a:lnSpc>
                <a:spcPct val="90000"/>
              </a:lnSpc>
              <a:buNone/>
            </a:pPr>
            <a:endParaRPr lang="nl-BE" sz="2400" dirty="0"/>
          </a:p>
          <a:p>
            <a:pPr>
              <a:lnSpc>
                <a:spcPct val="90000"/>
              </a:lnSpc>
              <a:buFont typeface="Wingdings" panose="05000000000000000000" pitchFamily="2" charset="2"/>
              <a:buChar char="q"/>
            </a:pPr>
            <a:r>
              <a:rPr lang="nl-BE" sz="2400" dirty="0"/>
              <a:t> </a:t>
            </a:r>
            <a:r>
              <a:rPr lang="nl-BE" sz="2400" u="sng" dirty="0"/>
              <a:t>Sociaal werk</a:t>
            </a:r>
            <a:r>
              <a:rPr lang="nl-BE" sz="2400" dirty="0"/>
              <a:t>, afstudeerrichtingen:  </a:t>
            </a:r>
          </a:p>
          <a:p>
            <a:pPr lvl="1">
              <a:lnSpc>
                <a:spcPct val="90000"/>
              </a:lnSpc>
            </a:pPr>
            <a:r>
              <a:rPr lang="nl-BE" sz="2400" dirty="0"/>
              <a:t>Maatschappelijk werk</a:t>
            </a:r>
          </a:p>
          <a:p>
            <a:pPr lvl="1">
              <a:lnSpc>
                <a:spcPct val="90000"/>
              </a:lnSpc>
            </a:pPr>
            <a:r>
              <a:rPr lang="nl-BE" sz="2400" dirty="0"/>
              <a:t>Sociaal-cultureel werk</a:t>
            </a:r>
          </a:p>
          <a:p>
            <a:pPr lvl="1">
              <a:lnSpc>
                <a:spcPct val="90000"/>
              </a:lnSpc>
            </a:pPr>
            <a:r>
              <a:rPr lang="nl-BE" sz="2400" dirty="0"/>
              <a:t>Personeelswerk</a:t>
            </a:r>
          </a:p>
          <a:p>
            <a:pPr marL="0" indent="0">
              <a:lnSpc>
                <a:spcPct val="90000"/>
              </a:lnSpc>
              <a:buNone/>
            </a:pPr>
            <a:endParaRPr lang="nl-BE" sz="2400" dirty="0"/>
          </a:p>
          <a:p>
            <a:pPr>
              <a:lnSpc>
                <a:spcPct val="90000"/>
              </a:lnSpc>
              <a:buFont typeface="Wingdings" panose="05000000000000000000" pitchFamily="2" charset="2"/>
              <a:buChar char="q"/>
            </a:pPr>
            <a:r>
              <a:rPr lang="nl-BE" sz="2400" dirty="0"/>
              <a:t> </a:t>
            </a:r>
            <a:r>
              <a:rPr lang="nl-BE" sz="2400" b="1" u="sng" dirty="0">
                <a:solidFill>
                  <a:schemeClr val="accent2"/>
                </a:solidFill>
              </a:rPr>
              <a:t>Gezinswetenschappen</a:t>
            </a:r>
            <a:endParaRPr lang="en-US" sz="2400" b="1" u="sng" dirty="0">
              <a:solidFill>
                <a:schemeClr val="accent2"/>
              </a:solidFill>
            </a:endParaRPr>
          </a:p>
          <a:p>
            <a:pPr>
              <a:lnSpc>
                <a:spcPct val="90000"/>
              </a:lnSpc>
              <a:buFont typeface="Wingdings" panose="05000000000000000000" pitchFamily="2" charset="2"/>
              <a:buChar char="q"/>
            </a:pPr>
            <a:r>
              <a:rPr lang="nl-BE" sz="2400" u="sng" dirty="0"/>
              <a:t> Orthopedagogie</a:t>
            </a:r>
          </a:p>
          <a:p>
            <a:pPr marL="0" indent="0">
              <a:lnSpc>
                <a:spcPct val="90000"/>
              </a:lnSpc>
              <a:buNone/>
            </a:pPr>
            <a:endParaRPr lang="en-US" sz="2400" dirty="0"/>
          </a:p>
          <a:p>
            <a:pPr marL="0" indent="0">
              <a:lnSpc>
                <a:spcPct val="90000"/>
              </a:lnSpc>
              <a:buNone/>
            </a:pPr>
            <a:r>
              <a:rPr lang="en-US" sz="2400" b="1" dirty="0" err="1"/>
              <a:t>Graduaat</a:t>
            </a:r>
            <a:r>
              <a:rPr lang="en-US" sz="2400" b="1" dirty="0"/>
              <a:t> in het </a:t>
            </a:r>
            <a:r>
              <a:rPr lang="en-US" sz="2400" b="1" dirty="0" err="1"/>
              <a:t>Maatschappelijk</a:t>
            </a:r>
            <a:r>
              <a:rPr lang="en-US" sz="2400" b="1" dirty="0"/>
              <a:t> </a:t>
            </a:r>
            <a:r>
              <a:rPr lang="en-US" sz="2400" b="1" dirty="0" err="1"/>
              <a:t>werk</a:t>
            </a:r>
            <a:r>
              <a:rPr lang="en-US" sz="2400" b="1" dirty="0"/>
              <a:t> </a:t>
            </a:r>
            <a:endParaRPr lang="nl-BE" sz="2400" b="1" dirty="0"/>
          </a:p>
        </p:txBody>
      </p:sp>
      <p:pic>
        <p:nvPicPr>
          <p:cNvPr id="4" name="Picture 2" descr="N:\HIG\Algemeen\foto's\14-09-17 introductie jongeren\DSC02074.JPG">
            <a:extLst>
              <a:ext uri="{FF2B5EF4-FFF2-40B4-BE49-F238E27FC236}">
                <a16:creationId xmlns:a16="http://schemas.microsoft.com/office/drawing/2014/main" id="{DEF8C214-E6B8-BB08-20BC-CA2D6C53459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43" r="5382"/>
          <a:stretch/>
        </p:blipFill>
        <p:spPr bwMode="auto">
          <a:xfrm>
            <a:off x="5180644" y="1829250"/>
            <a:ext cx="3758842" cy="3538289"/>
          </a:xfrm>
          <a:prstGeom prst="rect">
            <a:avLst/>
          </a:prstGeom>
          <a:solidFill>
            <a:srgbClr val="FFFFFF"/>
          </a:solidFill>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400718" y="5555409"/>
            <a:ext cx="216000" cy="273844"/>
          </a:xfrm>
        </p:spPr>
        <p:txBody>
          <a:bodyPr anchor="t">
            <a:normAutofit/>
          </a:bodyPr>
          <a:lstStyle/>
          <a:p>
            <a:pPr defTabSz="685800" hangingPunct="1">
              <a:spcAft>
                <a:spcPts val="450"/>
              </a:spcAft>
            </a:pPr>
            <a:fld id="{FCA3638F-6D52-644A-9831-93255061F043}" type="slidenum">
              <a:rPr lang="en-US" kern="1200">
                <a:solidFill>
                  <a:srgbClr val="1F416B"/>
                </a:solidFill>
                <a:latin typeface="Calibri"/>
              </a:rPr>
              <a:pPr defTabSz="685800" hangingPunct="1">
                <a:spcAft>
                  <a:spcPts val="450"/>
                </a:spcAft>
              </a:pPr>
              <a:t>19</a:t>
            </a:fld>
            <a:endParaRPr lang="en-US" kern="1200">
              <a:solidFill>
                <a:srgbClr val="1F416B"/>
              </a:solidFill>
              <a:latin typeface="Calibri"/>
            </a:endParaRPr>
          </a:p>
        </p:txBody>
      </p:sp>
    </p:spTree>
    <p:extLst>
      <p:ext uri="{BB962C8B-B14F-4D97-AF65-F5344CB8AC3E}">
        <p14:creationId xmlns:p14="http://schemas.microsoft.com/office/powerpoint/2010/main" val="3138981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z="3600" b="1" dirty="0">
                <a:solidFill>
                  <a:schemeClr val="accent2"/>
                </a:solidFill>
                <a:cs typeface="+mn-cs"/>
              </a:rPr>
              <a:t>Opleidingen Sociaal-Agogisch werk </a:t>
            </a:r>
          </a:p>
        </p:txBody>
      </p:sp>
      <p:sp>
        <p:nvSpPr>
          <p:cNvPr id="3" name="Text Placeholder 2"/>
          <p:cNvSpPr>
            <a:spLocks noGrp="1"/>
          </p:cNvSpPr>
          <p:nvPr>
            <p:ph idx="1"/>
          </p:nvPr>
        </p:nvSpPr>
        <p:spPr/>
        <p:txBody>
          <a:bodyPr/>
          <a:lstStyle/>
          <a:p>
            <a:pPr marL="0" indent="0">
              <a:buNone/>
            </a:pPr>
            <a:r>
              <a:rPr lang="nl-BE" sz="3200" dirty="0">
                <a:solidFill>
                  <a:srgbClr val="1F416B"/>
                </a:solidFill>
                <a:latin typeface="Calibri Light"/>
                <a:ea typeface="Verdana"/>
              </a:rPr>
              <a:t>Werken met mensen kun je leren</a:t>
            </a:r>
            <a:endParaRPr lang="en-US" sz="3200" dirty="0">
              <a:solidFill>
                <a:srgbClr val="1F416B"/>
              </a:solidFill>
              <a:latin typeface="Calibri Light"/>
              <a:ea typeface="Verdana"/>
            </a:endParaRPr>
          </a:p>
          <a:p>
            <a:endParaRPr lang="nl-BE" dirty="0"/>
          </a:p>
        </p:txBody>
      </p:sp>
      <p:sp>
        <p:nvSpPr>
          <p:cNvPr id="4" name="Slide Number Placeholder 3"/>
          <p:cNvSpPr>
            <a:spLocks noGrp="1"/>
          </p:cNvSpPr>
          <p:nvPr>
            <p:ph type="sldNum" sz="quarter" idx="12"/>
          </p:nvPr>
        </p:nvSpPr>
        <p:spPr/>
        <p:txBody>
          <a:bodyPr/>
          <a:lstStyle/>
          <a:p>
            <a:fld id="{86CB4B4D-7CA3-9044-876B-883B54F8677D}" type="slidenum">
              <a:rPr lang="nl-BE" smtClean="0"/>
              <a:t>2</a:t>
            </a:fld>
            <a:endParaRPr lang="nl-B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06" y="3277466"/>
            <a:ext cx="5513844" cy="2264352"/>
          </a:xfrm>
          <a:prstGeom prst="rect">
            <a:avLst/>
          </a:prstGeom>
        </p:spPr>
      </p:pic>
    </p:spTree>
    <p:extLst>
      <p:ext uri="{BB962C8B-B14F-4D97-AF65-F5344CB8AC3E}">
        <p14:creationId xmlns:p14="http://schemas.microsoft.com/office/powerpoint/2010/main" val="3808290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0718" y="445154"/>
            <a:ext cx="7886700" cy="513000"/>
          </a:xfrm>
        </p:spPr>
        <p:txBody>
          <a:bodyPr>
            <a:normAutofit/>
          </a:bodyPr>
          <a:lstStyle/>
          <a:p>
            <a:r>
              <a:rPr lang="nl-BE" sz="3200" dirty="0">
                <a:cs typeface="+mn-cs"/>
              </a:rPr>
              <a:t>Is Gezinswetenschappen iets voor jou?</a:t>
            </a:r>
          </a:p>
        </p:txBody>
      </p:sp>
      <p:sp>
        <p:nvSpPr>
          <p:cNvPr id="3" name="Tijdelijke aanduiding voor inhoud 2"/>
          <p:cNvSpPr>
            <a:spLocks noGrp="1"/>
          </p:cNvSpPr>
          <p:nvPr>
            <p:ph idx="1"/>
          </p:nvPr>
        </p:nvSpPr>
        <p:spPr>
          <a:xfrm>
            <a:off x="616719" y="1569056"/>
            <a:ext cx="7891987" cy="3986352"/>
          </a:xfrm>
        </p:spPr>
        <p:txBody>
          <a:bodyPr>
            <a:normAutofit fontScale="85000" lnSpcReduction="10000"/>
          </a:bodyPr>
          <a:lstStyle/>
          <a:p>
            <a:pPr>
              <a:lnSpc>
                <a:spcPct val="250000"/>
              </a:lnSpc>
              <a:spcBef>
                <a:spcPts val="0"/>
              </a:spcBef>
              <a:buFont typeface="Wingdings" panose="05000000000000000000" pitchFamily="2" charset="2"/>
              <a:buChar char="q"/>
              <a:defRPr/>
            </a:pPr>
            <a:r>
              <a:rPr lang="nl-BE" dirty="0">
                <a:latin typeface="+mj-lt"/>
              </a:rPr>
              <a:t> Ben je geboeid door de </a:t>
            </a:r>
            <a:r>
              <a:rPr lang="nl-BE" b="1" dirty="0">
                <a:latin typeface="+mj-lt"/>
              </a:rPr>
              <a:t>relaties tussen mensen</a:t>
            </a:r>
            <a:r>
              <a:rPr lang="nl-BE" dirty="0">
                <a:latin typeface="+mj-lt"/>
              </a:rPr>
              <a:t>, hun drijfveren en wat hen bindt?</a:t>
            </a:r>
          </a:p>
          <a:p>
            <a:pPr>
              <a:lnSpc>
                <a:spcPct val="250000"/>
              </a:lnSpc>
              <a:spcBef>
                <a:spcPts val="0"/>
              </a:spcBef>
              <a:buFont typeface="Wingdings" panose="05000000000000000000" pitchFamily="2" charset="2"/>
              <a:buChar char="q"/>
              <a:defRPr/>
            </a:pPr>
            <a:r>
              <a:rPr lang="nl-BE" dirty="0">
                <a:latin typeface="+mj-lt"/>
              </a:rPr>
              <a:t> Ben je </a:t>
            </a:r>
            <a:r>
              <a:rPr lang="nl-BE" b="1" dirty="0">
                <a:latin typeface="+mj-lt"/>
              </a:rPr>
              <a:t>geïnteresseerd in gezin &amp; opvoeding</a:t>
            </a:r>
            <a:r>
              <a:rPr lang="nl-BE" dirty="0">
                <a:latin typeface="+mj-lt"/>
              </a:rPr>
              <a:t>?</a:t>
            </a:r>
          </a:p>
          <a:p>
            <a:pPr>
              <a:lnSpc>
                <a:spcPct val="250000"/>
              </a:lnSpc>
              <a:spcBef>
                <a:spcPts val="0"/>
              </a:spcBef>
              <a:buFont typeface="Wingdings" panose="05000000000000000000" pitchFamily="2" charset="2"/>
              <a:buChar char="q"/>
              <a:defRPr/>
            </a:pPr>
            <a:r>
              <a:rPr lang="nl-BE" dirty="0">
                <a:latin typeface="+mj-lt"/>
              </a:rPr>
              <a:t> Kan je goed </a:t>
            </a:r>
            <a:r>
              <a:rPr lang="nl-BE" b="1" dirty="0">
                <a:latin typeface="+mj-lt"/>
              </a:rPr>
              <a:t>luisteren</a:t>
            </a:r>
            <a:r>
              <a:rPr lang="nl-BE" dirty="0">
                <a:latin typeface="+mj-lt"/>
              </a:rPr>
              <a:t>, ook in conflictsituaties?</a:t>
            </a:r>
          </a:p>
          <a:p>
            <a:pPr>
              <a:lnSpc>
                <a:spcPct val="250000"/>
              </a:lnSpc>
              <a:spcBef>
                <a:spcPts val="0"/>
              </a:spcBef>
              <a:buFont typeface="Wingdings" panose="05000000000000000000" pitchFamily="2" charset="2"/>
              <a:buChar char="q"/>
              <a:defRPr/>
            </a:pPr>
            <a:r>
              <a:rPr lang="nl-BE" dirty="0">
                <a:latin typeface="+mj-lt"/>
              </a:rPr>
              <a:t> Hou je ervan om </a:t>
            </a:r>
            <a:r>
              <a:rPr lang="nl-BE" b="1" dirty="0">
                <a:latin typeface="+mj-lt"/>
              </a:rPr>
              <a:t>mensen</a:t>
            </a:r>
            <a:r>
              <a:rPr lang="nl-BE" dirty="0">
                <a:latin typeface="+mj-lt"/>
              </a:rPr>
              <a:t> te </a:t>
            </a:r>
            <a:r>
              <a:rPr lang="nl-BE" b="1" dirty="0">
                <a:latin typeface="+mj-lt"/>
              </a:rPr>
              <a:t>ondersteunen</a:t>
            </a:r>
            <a:r>
              <a:rPr lang="nl-BE" dirty="0">
                <a:latin typeface="+mj-lt"/>
              </a:rPr>
              <a:t> &amp; te </a:t>
            </a:r>
            <a:r>
              <a:rPr lang="nl-BE" b="1" dirty="0">
                <a:latin typeface="+mj-lt"/>
              </a:rPr>
              <a:t>begeleiden</a:t>
            </a:r>
            <a:r>
              <a:rPr lang="nl-BE" dirty="0">
                <a:latin typeface="+mj-lt"/>
              </a:rPr>
              <a:t>?</a:t>
            </a:r>
          </a:p>
          <a:p>
            <a:pPr>
              <a:lnSpc>
                <a:spcPct val="250000"/>
              </a:lnSpc>
              <a:spcBef>
                <a:spcPts val="0"/>
              </a:spcBef>
              <a:buFont typeface="Wingdings" panose="05000000000000000000" pitchFamily="2" charset="2"/>
              <a:buChar char="q"/>
              <a:defRPr/>
            </a:pPr>
            <a:r>
              <a:rPr lang="nl-BE" dirty="0">
                <a:latin typeface="+mj-lt"/>
              </a:rPr>
              <a:t> Durf je de </a:t>
            </a:r>
            <a:r>
              <a:rPr lang="nl-BE" b="1" dirty="0">
                <a:latin typeface="+mj-lt"/>
              </a:rPr>
              <a:t>handen uit de mouwen </a:t>
            </a:r>
            <a:r>
              <a:rPr lang="nl-BE" dirty="0">
                <a:latin typeface="+mj-lt"/>
              </a:rPr>
              <a:t>te steken en </a:t>
            </a:r>
            <a:r>
              <a:rPr lang="nl-BE" b="1" dirty="0">
                <a:latin typeface="+mj-lt"/>
              </a:rPr>
              <a:t>al doende te leren </a:t>
            </a:r>
            <a:r>
              <a:rPr lang="nl-BE" dirty="0">
                <a:latin typeface="+mj-lt"/>
              </a:rPr>
              <a:t>?</a:t>
            </a:r>
          </a:p>
          <a:p>
            <a:pPr>
              <a:lnSpc>
                <a:spcPct val="250000"/>
              </a:lnSpc>
              <a:spcBef>
                <a:spcPts val="0"/>
              </a:spcBef>
              <a:buFont typeface="Wingdings" panose="05000000000000000000" pitchFamily="2" charset="2"/>
              <a:buChar char="q"/>
              <a:defRPr/>
            </a:pPr>
            <a:r>
              <a:rPr lang="nl-BE" dirty="0">
                <a:latin typeface="+mj-lt"/>
              </a:rPr>
              <a:t> Ben je </a:t>
            </a:r>
            <a:r>
              <a:rPr lang="nl-BE" b="1" dirty="0">
                <a:latin typeface="+mj-lt"/>
              </a:rPr>
              <a:t>geëngageerd</a:t>
            </a:r>
            <a:r>
              <a:rPr lang="nl-BE" dirty="0">
                <a:latin typeface="+mj-lt"/>
              </a:rPr>
              <a:t> en </a:t>
            </a:r>
            <a:r>
              <a:rPr lang="nl-BE" b="1" dirty="0">
                <a:latin typeface="+mj-lt"/>
              </a:rPr>
              <a:t>leergierig</a:t>
            </a:r>
            <a:r>
              <a:rPr lang="nl-BE" dirty="0">
                <a:latin typeface="+mj-lt"/>
              </a:rPr>
              <a:t> ?</a:t>
            </a:r>
          </a:p>
          <a:p>
            <a:endParaRPr lang="nl-BE" dirty="0"/>
          </a:p>
        </p:txBody>
      </p:sp>
      <p:sp>
        <p:nvSpPr>
          <p:cNvPr id="6" name="Tijdelijke aanduiding voor dianummer 5"/>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20</a:t>
            </a:fld>
            <a:endParaRPr lang="nl-BE" kern="1200">
              <a:solidFill>
                <a:srgbClr val="1F416B"/>
              </a:solidFill>
              <a:latin typeface="Calibri"/>
            </a:endParaRPr>
          </a:p>
        </p:txBody>
      </p:sp>
    </p:spTree>
    <p:extLst>
      <p:ext uri="{BB962C8B-B14F-4D97-AF65-F5344CB8AC3E}">
        <p14:creationId xmlns:p14="http://schemas.microsoft.com/office/powerpoint/2010/main" val="278934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616718" y="1089061"/>
            <a:ext cx="8076806" cy="3736190"/>
          </a:xfrm>
        </p:spPr>
        <p:txBody>
          <a:bodyPr>
            <a:normAutofit/>
          </a:bodyPr>
          <a:lstStyle/>
          <a:p>
            <a:pPr marL="0" indent="0">
              <a:spcBef>
                <a:spcPct val="0"/>
              </a:spcBef>
              <a:buNone/>
            </a:pPr>
            <a:r>
              <a:rPr lang="nl-BE" sz="3200" b="1" dirty="0">
                <a:solidFill>
                  <a:schemeClr val="accent2"/>
                </a:solidFill>
                <a:latin typeface="+mj-lt"/>
                <a:ea typeface="+mj-ea"/>
              </a:rPr>
              <a:t>2 trajecten Gezinswetenschappen</a:t>
            </a:r>
          </a:p>
          <a:p>
            <a:pPr marL="0" indent="0">
              <a:buNone/>
            </a:pPr>
            <a:endParaRPr lang="nl-BE" sz="2700" dirty="0">
              <a:latin typeface="+mj-lt"/>
            </a:endParaRPr>
          </a:p>
          <a:p>
            <a:r>
              <a:rPr lang="nl-BE" sz="2700" dirty="0">
                <a:latin typeface="+mj-lt"/>
              </a:rPr>
              <a:t> Traject voor </a:t>
            </a:r>
            <a:r>
              <a:rPr lang="nl-BE" sz="2700" b="1" dirty="0">
                <a:latin typeface="+mj-lt"/>
              </a:rPr>
              <a:t>jongvolwassenen</a:t>
            </a:r>
          </a:p>
          <a:p>
            <a:endParaRPr lang="nl-BE" sz="2700" dirty="0">
              <a:latin typeface="+mj-lt"/>
            </a:endParaRPr>
          </a:p>
          <a:p>
            <a:endParaRPr lang="nl-BE" sz="2700" dirty="0">
              <a:latin typeface="+mj-lt"/>
            </a:endParaRPr>
          </a:p>
          <a:p>
            <a:pPr marL="0" indent="0">
              <a:buNone/>
            </a:pPr>
            <a:endParaRPr lang="nl-BE" sz="2700" dirty="0">
              <a:latin typeface="+mj-lt"/>
            </a:endParaRPr>
          </a:p>
          <a:p>
            <a:r>
              <a:rPr lang="nl-BE" sz="2700" dirty="0">
                <a:latin typeface="+mj-lt"/>
              </a:rPr>
              <a:t>Traject voor </a:t>
            </a:r>
            <a:r>
              <a:rPr lang="nl-BE" sz="2700" b="1" dirty="0">
                <a:latin typeface="+mj-lt"/>
              </a:rPr>
              <a:t>volwassenen</a:t>
            </a:r>
          </a:p>
          <a:p>
            <a:endParaRPr lang="nl-BE" sz="2700" dirty="0">
              <a:latin typeface="+mj-lt"/>
            </a:endParaRPr>
          </a:p>
        </p:txBody>
      </p:sp>
      <p:sp>
        <p:nvSpPr>
          <p:cNvPr id="4" name="Tijdelijke aanduiding voor dianummer 3"/>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21</a:t>
            </a:fld>
            <a:endParaRPr lang="nl-BE" kern="1200">
              <a:solidFill>
                <a:srgbClr val="1F416B"/>
              </a:solidFill>
              <a:latin typeface="Calibri"/>
            </a:endParaRPr>
          </a:p>
        </p:txBody>
      </p:sp>
      <p:pic>
        <p:nvPicPr>
          <p:cNvPr id="8" name="Picture 7"/>
          <p:cNvPicPr>
            <a:picLocks noChangeAspect="1"/>
          </p:cNvPicPr>
          <p:nvPr/>
        </p:nvPicPr>
        <p:blipFill rotWithShape="1">
          <a:blip r:embed="rId2"/>
          <a:srcRect l="945" t="27720" r="7863" b="10121"/>
          <a:stretch/>
        </p:blipFill>
        <p:spPr>
          <a:xfrm>
            <a:off x="5039011" y="3576707"/>
            <a:ext cx="3467214" cy="1329398"/>
          </a:xfrm>
          <a:prstGeom prst="rect">
            <a:avLst/>
          </a:prstGeom>
        </p:spPr>
      </p:pic>
      <p:pic>
        <p:nvPicPr>
          <p:cNvPr id="7" name="Picture Placeholder 7"/>
          <p:cNvPicPr>
            <a:picLocks noChangeAspect="1"/>
          </p:cNvPicPr>
          <p:nvPr/>
        </p:nvPicPr>
        <p:blipFill>
          <a:blip r:embed="rId3" cstate="print">
            <a:extLst>
              <a:ext uri="{28A0092B-C50C-407E-A947-70E740481C1C}">
                <a14:useLocalDpi xmlns:a14="http://schemas.microsoft.com/office/drawing/2010/main" val="0"/>
              </a:ext>
            </a:extLst>
          </a:blip>
          <a:srcRect l="10326" r="10326"/>
          <a:stretch>
            <a:fillRect/>
          </a:stretch>
        </p:blipFill>
        <p:spPr>
          <a:xfrm>
            <a:off x="5039011" y="1716852"/>
            <a:ext cx="3467214" cy="1617293"/>
          </a:xfrm>
          <a:prstGeom prst="rect">
            <a:avLst/>
          </a:prstGeom>
        </p:spPr>
      </p:pic>
    </p:spTree>
    <p:extLst>
      <p:ext uri="{BB962C8B-B14F-4D97-AF65-F5344CB8AC3E}">
        <p14:creationId xmlns:p14="http://schemas.microsoft.com/office/powerpoint/2010/main" val="1882142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22</a:t>
            </a:fld>
            <a:endParaRPr lang="nl-BE" kern="1200">
              <a:solidFill>
                <a:srgbClr val="1F416B"/>
              </a:solidFill>
              <a:latin typeface="Calibri"/>
            </a:endParaRPr>
          </a:p>
        </p:txBody>
      </p:sp>
      <p:sp>
        <p:nvSpPr>
          <p:cNvPr id="3" name="Content Placeholder 2"/>
          <p:cNvSpPr>
            <a:spLocks noGrp="1"/>
          </p:cNvSpPr>
          <p:nvPr>
            <p:ph idx="4294967295"/>
          </p:nvPr>
        </p:nvSpPr>
        <p:spPr>
          <a:xfrm>
            <a:off x="400718" y="2005566"/>
            <a:ext cx="8131910" cy="3845069"/>
          </a:xfrm>
        </p:spPr>
        <p:txBody>
          <a:bodyPr vert="horz" lIns="68580" tIns="34290" rIns="68580" bIns="34290" rtlCol="0" anchor="t" anchorCtr="0">
            <a:normAutofit fontScale="92500" lnSpcReduction="20000"/>
          </a:bodyPr>
          <a:lstStyle/>
          <a:p>
            <a:pPr marL="270272" indent="-270272">
              <a:defRPr/>
            </a:pPr>
            <a:r>
              <a:rPr lang="nl-BE" dirty="0">
                <a:latin typeface="+mj-lt"/>
              </a:rPr>
              <a:t>Thuis in </a:t>
            </a:r>
            <a:r>
              <a:rPr lang="nl-BE" b="1" dirty="0">
                <a:latin typeface="+mj-lt"/>
              </a:rPr>
              <a:t>opvoeding, relaties en samenleving</a:t>
            </a:r>
          </a:p>
          <a:p>
            <a:pPr marL="270272" indent="-270272">
              <a:defRPr/>
            </a:pPr>
            <a:endParaRPr lang="nl-NL" b="1" dirty="0">
              <a:latin typeface="+mj-lt"/>
            </a:endParaRPr>
          </a:p>
          <a:p>
            <a:pPr marL="270272" indent="-270272">
              <a:defRPr/>
            </a:pPr>
            <a:r>
              <a:rPr lang="nl-BE" dirty="0">
                <a:latin typeface="+mj-lt"/>
              </a:rPr>
              <a:t>Goed evenwicht tussen theorie en praktijk</a:t>
            </a:r>
          </a:p>
          <a:p>
            <a:pPr marL="540544" lvl="1" indent="-270272">
              <a:lnSpc>
                <a:spcPct val="120000"/>
              </a:lnSpc>
              <a:defRPr/>
            </a:pPr>
            <a:r>
              <a:rPr lang="nl-BE" sz="1650" b="1" dirty="0">
                <a:latin typeface="+mj-lt"/>
              </a:rPr>
              <a:t>Kennis </a:t>
            </a:r>
            <a:r>
              <a:rPr lang="nl-BE" sz="1650" b="1" dirty="0">
                <a:latin typeface="+mj-lt"/>
                <a:sym typeface="Wingdings" panose="05000000000000000000" pitchFamily="2" charset="2"/>
              </a:rPr>
              <a:t></a:t>
            </a:r>
            <a:r>
              <a:rPr lang="nl-BE" sz="1650" b="1" dirty="0">
                <a:latin typeface="+mj-lt"/>
              </a:rPr>
              <a:t> Theorie</a:t>
            </a:r>
            <a:r>
              <a:rPr lang="nl-NL" sz="1650" dirty="0">
                <a:latin typeface="+mj-lt"/>
              </a:rPr>
              <a:t> </a:t>
            </a:r>
            <a:endParaRPr lang="nl-BE" sz="1650" dirty="0">
              <a:latin typeface="+mj-lt"/>
            </a:endParaRPr>
          </a:p>
          <a:p>
            <a:pPr marL="540544" lvl="1" indent="-270272">
              <a:lnSpc>
                <a:spcPct val="120000"/>
              </a:lnSpc>
              <a:defRPr/>
            </a:pPr>
            <a:r>
              <a:rPr lang="nl-BE" sz="1650" b="1" dirty="0">
                <a:latin typeface="+mj-lt"/>
              </a:rPr>
              <a:t>Vaardigheden </a:t>
            </a:r>
            <a:r>
              <a:rPr lang="nl-BE" sz="1650" b="1" dirty="0">
                <a:latin typeface="+mj-lt"/>
                <a:sym typeface="Wingdings" panose="05000000000000000000" pitchFamily="2" charset="2"/>
              </a:rPr>
              <a:t> </a:t>
            </a:r>
            <a:r>
              <a:rPr lang="nl-BE" sz="1650" b="1" dirty="0">
                <a:latin typeface="+mj-lt"/>
              </a:rPr>
              <a:t>Methodieken en projectonderwijs</a:t>
            </a:r>
            <a:r>
              <a:rPr lang="nl-BE" sz="1650" dirty="0">
                <a:latin typeface="+mj-lt"/>
              </a:rPr>
              <a:t> </a:t>
            </a:r>
          </a:p>
          <a:p>
            <a:pPr marL="540544" lvl="1" indent="-270272">
              <a:lnSpc>
                <a:spcPct val="120000"/>
              </a:lnSpc>
              <a:defRPr/>
            </a:pPr>
            <a:r>
              <a:rPr lang="nl-BE" sz="1650" b="1" dirty="0">
                <a:latin typeface="+mj-lt"/>
              </a:rPr>
              <a:t>Ervaring </a:t>
            </a:r>
            <a:r>
              <a:rPr lang="nl-BE" sz="1650" b="1" dirty="0">
                <a:latin typeface="+mj-lt"/>
                <a:sym typeface="Wingdings" panose="05000000000000000000" pitchFamily="2" charset="2"/>
              </a:rPr>
              <a:t></a:t>
            </a:r>
            <a:r>
              <a:rPr lang="nl-BE" sz="1650" b="1" dirty="0">
                <a:latin typeface="+mj-lt"/>
              </a:rPr>
              <a:t> Werkplekleren</a:t>
            </a:r>
          </a:p>
          <a:p>
            <a:pPr marL="270272" indent="-270272">
              <a:defRPr/>
            </a:pPr>
            <a:endParaRPr lang="nl-BE" dirty="0">
              <a:latin typeface="+mj-lt"/>
            </a:endParaRPr>
          </a:p>
          <a:p>
            <a:pPr marL="270272" indent="-270272">
              <a:defRPr/>
            </a:pPr>
            <a:r>
              <a:rPr lang="nl-BE" dirty="0">
                <a:latin typeface="+mj-lt"/>
              </a:rPr>
              <a:t>Talentgericht</a:t>
            </a:r>
          </a:p>
          <a:p>
            <a:pPr marL="270272" indent="-270272">
              <a:defRPr/>
            </a:pPr>
            <a:endParaRPr lang="nl-BE" b="1" dirty="0">
              <a:latin typeface="+mj-lt"/>
              <a:sym typeface="Wingdings" pitchFamily="2" charset="2"/>
            </a:endParaRPr>
          </a:p>
          <a:p>
            <a:pPr marL="270272" indent="-270272">
              <a:defRPr/>
            </a:pPr>
            <a:r>
              <a:rPr lang="nl-BE" b="1" dirty="0">
                <a:latin typeface="+mj-lt"/>
                <a:sym typeface="Wingdings" pitchFamily="2" charset="2"/>
              </a:rPr>
              <a:t>Oog </a:t>
            </a:r>
            <a:r>
              <a:rPr lang="nl-BE" dirty="0">
                <a:latin typeface="+mj-lt"/>
              </a:rPr>
              <a:t>voor diversiteit</a:t>
            </a:r>
          </a:p>
          <a:p>
            <a:pPr marL="0" indent="0">
              <a:buNone/>
            </a:pPr>
            <a:endParaRPr lang="nl-BE" dirty="0">
              <a:latin typeface="+mj-lt"/>
            </a:endParaRPr>
          </a:p>
          <a:p>
            <a:pPr marL="0" indent="0">
              <a:spcBef>
                <a:spcPts val="225"/>
              </a:spcBef>
              <a:buNone/>
            </a:pPr>
            <a:r>
              <a:rPr lang="nl-BE" b="1" dirty="0">
                <a:latin typeface="+mj-lt"/>
                <a:cs typeface="Calibri" panose="020F0502020204030204" pitchFamily="34" charset="0"/>
                <a:sym typeface="Wingdings" panose="05000000000000000000" pitchFamily="2" charset="2"/>
              </a:rPr>
              <a:t> </a:t>
            </a:r>
            <a:r>
              <a:rPr lang="nl-BE" b="1" dirty="0">
                <a:latin typeface="+mj-lt"/>
                <a:cs typeface="Calibri" panose="020F0502020204030204" pitchFamily="34" charset="0"/>
              </a:rPr>
              <a:t>Breed opleidingsprofiel</a:t>
            </a:r>
            <a:r>
              <a:rPr lang="nl-BE" b="1" dirty="0">
                <a:latin typeface="+mj-lt"/>
                <a:sym typeface="Wingdings" panose="05000000000000000000" pitchFamily="2" charset="2"/>
              </a:rPr>
              <a:t> </a:t>
            </a:r>
            <a:r>
              <a:rPr lang="nl-BE" b="1" dirty="0">
                <a:latin typeface="+mj-lt"/>
                <a:cs typeface="Calibri" panose="020F0502020204030204" pitchFamily="34" charset="0"/>
              </a:rPr>
              <a:t>  breed inzetbare professionals</a:t>
            </a:r>
          </a:p>
          <a:p>
            <a:pPr marL="0" indent="0">
              <a:buNone/>
            </a:pPr>
            <a:endParaRPr lang="nl-BE" dirty="0"/>
          </a:p>
        </p:txBody>
      </p:sp>
      <p:sp>
        <p:nvSpPr>
          <p:cNvPr id="5" name="Title 1"/>
          <p:cNvSpPr txBox="1">
            <a:spLocks/>
          </p:cNvSpPr>
          <p:nvPr/>
        </p:nvSpPr>
        <p:spPr>
          <a:xfrm>
            <a:off x="508718" y="1090613"/>
            <a:ext cx="7583204" cy="857250"/>
          </a:xfrm>
          <a:prstGeom prst="rect">
            <a:avLst/>
          </a:prstGeom>
          <a:noFill/>
        </p:spPr>
        <p:txBody>
          <a:bodyPr vert="horz" lIns="68580" tIns="34290" rIns="68580" bIns="34290" rtlCol="0" anchor="ctr">
            <a:normAutofit fontScale="97500"/>
          </a:bodyPr>
          <a:lstStyle>
            <a:lvl1pPr algn="l" defTabSz="457200" rtl="0" eaLnBrk="1" latinLnBrk="0" hangingPunct="1">
              <a:spcBef>
                <a:spcPct val="0"/>
              </a:spcBef>
              <a:buNone/>
              <a:defRPr sz="4400" b="1" kern="1200">
                <a:solidFill>
                  <a:srgbClr val="C6714A"/>
                </a:solidFill>
                <a:latin typeface="Corbel"/>
                <a:ea typeface="+mj-ea"/>
                <a:cs typeface="Corbel"/>
              </a:defRPr>
            </a:lvl1pPr>
          </a:lstStyle>
          <a:p>
            <a:pPr defTabSz="342900"/>
            <a:r>
              <a:rPr lang="en-US" sz="3200" dirty="0">
                <a:solidFill>
                  <a:schemeClr val="accent2"/>
                </a:solidFill>
                <a:latin typeface="+mj-lt"/>
                <a:cs typeface="+mn-cs"/>
              </a:rPr>
              <a:t>Gezinswetenschappen </a:t>
            </a:r>
            <a:r>
              <a:rPr lang="en-US" sz="3200" dirty="0" err="1">
                <a:solidFill>
                  <a:schemeClr val="accent2"/>
                </a:solidFill>
                <a:latin typeface="+mj-lt"/>
                <a:cs typeface="+mn-cs"/>
              </a:rPr>
              <a:t>voor</a:t>
            </a:r>
            <a:r>
              <a:rPr lang="en-US" sz="3200" dirty="0">
                <a:solidFill>
                  <a:schemeClr val="accent2"/>
                </a:solidFill>
                <a:latin typeface="+mj-lt"/>
                <a:cs typeface="+mn-cs"/>
              </a:rPr>
              <a:t> </a:t>
            </a:r>
            <a:r>
              <a:rPr lang="en-US" sz="3200" dirty="0" err="1">
                <a:solidFill>
                  <a:schemeClr val="accent2"/>
                </a:solidFill>
                <a:latin typeface="+mj-lt"/>
                <a:cs typeface="+mn-cs"/>
              </a:rPr>
              <a:t>jongvolwassenen</a:t>
            </a:r>
            <a:endParaRPr lang="nl-NL" sz="3200" dirty="0">
              <a:solidFill>
                <a:schemeClr val="accent2"/>
              </a:solidFill>
              <a:latin typeface="+mj-lt"/>
              <a:cs typeface="+mn-cs"/>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26488">
            <a:off x="5797646" y="1980859"/>
            <a:ext cx="2979531" cy="2979531"/>
          </a:xfrm>
          <a:prstGeom prst="rect">
            <a:avLst/>
          </a:prstGeom>
        </p:spPr>
      </p:pic>
    </p:spTree>
    <p:extLst>
      <p:ext uri="{BB962C8B-B14F-4D97-AF65-F5344CB8AC3E}">
        <p14:creationId xmlns:p14="http://schemas.microsoft.com/office/powerpoint/2010/main" val="868079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1</a:t>
            </a:r>
            <a:r>
              <a:rPr lang="nl-BE" baseline="30000" dirty="0"/>
              <a:t>ste</a:t>
            </a:r>
            <a:r>
              <a:rPr lang="nl-BE" dirty="0"/>
              <a:t> opleidingsfase</a:t>
            </a:r>
          </a:p>
        </p:txBody>
      </p:sp>
      <p:sp>
        <p:nvSpPr>
          <p:cNvPr id="6" name="Tijdelijke aanduiding voor dianummer 5"/>
          <p:cNvSpPr>
            <a:spLocks noGrp="1"/>
          </p:cNvSpPr>
          <p:nvPr>
            <p:ph type="sldNum" sz="quarter" idx="12"/>
          </p:nvPr>
        </p:nvSpPr>
        <p:spPr/>
        <p:txBody>
          <a:bodyPr/>
          <a:lstStyle/>
          <a:p>
            <a:pPr defTabSz="685800" hangingPunct="1"/>
            <a:fld id="{FCA3638F-6D52-644A-9831-93255061F043}" type="slidenum">
              <a:rPr lang="nl-BE" kern="1200">
                <a:solidFill>
                  <a:srgbClr val="FFFFFF"/>
                </a:solidFill>
                <a:latin typeface="Calibri"/>
              </a:rPr>
              <a:pPr defTabSz="685800" hangingPunct="1"/>
              <a:t>23</a:t>
            </a:fld>
            <a:endParaRPr lang="nl-BE" kern="1200">
              <a:solidFill>
                <a:srgbClr val="FFFFFF"/>
              </a:solidFill>
              <a:latin typeface="Calibri"/>
            </a:endParaRPr>
          </a:p>
        </p:txBody>
      </p:sp>
      <p:sp>
        <p:nvSpPr>
          <p:cNvPr id="3" name="Tijdelijke aanduiding voor inhoud 2"/>
          <p:cNvSpPr>
            <a:spLocks noGrp="1"/>
          </p:cNvSpPr>
          <p:nvPr>
            <p:ph type="body" sz="quarter" idx="13"/>
          </p:nvPr>
        </p:nvSpPr>
        <p:spPr/>
        <p:txBody>
          <a:bodyPr>
            <a:normAutofit/>
          </a:bodyPr>
          <a:lstStyle/>
          <a:p>
            <a:pPr>
              <a:defRPr/>
            </a:pPr>
            <a:endParaRPr lang="nl-BE" dirty="0"/>
          </a:p>
          <a:p>
            <a:endParaRPr lang="nl-BE" dirty="0"/>
          </a:p>
        </p:txBody>
      </p:sp>
      <p:sp>
        <p:nvSpPr>
          <p:cNvPr id="8" name="TextBox 7"/>
          <p:cNvSpPr txBox="1"/>
          <p:nvPr/>
        </p:nvSpPr>
        <p:spPr>
          <a:xfrm>
            <a:off x="3787848" y="1684984"/>
            <a:ext cx="5015910" cy="3577903"/>
          </a:xfrm>
          <a:prstGeom prst="rect">
            <a:avLst/>
          </a:prstGeom>
          <a:noFill/>
        </p:spPr>
        <p:txBody>
          <a:bodyPr wrap="square" rtlCol="0">
            <a:spAutoFit/>
          </a:bodyPr>
          <a:lstStyle/>
          <a:p>
            <a:pPr marL="214313" indent="-214313" defTabSz="685800" hangingPunct="1">
              <a:spcBef>
                <a:spcPts val="1350"/>
              </a:spcBef>
              <a:spcAft>
                <a:spcPts val="1350"/>
              </a:spcAft>
              <a:buFont typeface="Arial" panose="020B0604020202020204" pitchFamily="34" charset="0"/>
              <a:buChar char="•"/>
              <a:defRPr/>
            </a:pPr>
            <a:r>
              <a:rPr lang="nl-BE" kern="1200" dirty="0">
                <a:solidFill>
                  <a:srgbClr val="1F416B"/>
                </a:solidFill>
                <a:latin typeface="Calibri"/>
              </a:rPr>
              <a:t>Gemiddeld 3 lesdagen/week</a:t>
            </a:r>
          </a:p>
          <a:p>
            <a:pPr marL="214313" indent="-214313" defTabSz="685800" hangingPunct="1">
              <a:spcBef>
                <a:spcPts val="1350"/>
              </a:spcBef>
              <a:spcAft>
                <a:spcPts val="1350"/>
              </a:spcAft>
              <a:buFont typeface="Arial" panose="020B0604020202020204" pitchFamily="34" charset="0"/>
              <a:buChar char="•"/>
              <a:defRPr/>
            </a:pPr>
            <a:r>
              <a:rPr lang="nl-BE" kern="1200" dirty="0">
                <a:solidFill>
                  <a:srgbClr val="1F416B"/>
                </a:solidFill>
                <a:latin typeface="Calibri"/>
              </a:rPr>
              <a:t>Semestersysteem</a:t>
            </a:r>
          </a:p>
          <a:p>
            <a:pPr marL="214313" indent="-214313" defTabSz="685800" hangingPunct="1">
              <a:spcBef>
                <a:spcPts val="1350"/>
              </a:spcBef>
              <a:spcAft>
                <a:spcPts val="1350"/>
              </a:spcAft>
              <a:buFont typeface="Arial" panose="020B0604020202020204" pitchFamily="34" charset="0"/>
              <a:buChar char="•"/>
              <a:defRPr/>
            </a:pPr>
            <a:r>
              <a:rPr lang="nl-BE" kern="1200" dirty="0">
                <a:solidFill>
                  <a:srgbClr val="1F416B"/>
                </a:solidFill>
                <a:latin typeface="Calibri"/>
              </a:rPr>
              <a:t>Algemene theoretische basis</a:t>
            </a:r>
          </a:p>
          <a:p>
            <a:pPr marL="214313" indent="-214313" defTabSz="685800" hangingPunct="1">
              <a:spcBef>
                <a:spcPts val="1350"/>
              </a:spcBef>
              <a:spcAft>
                <a:spcPts val="1350"/>
              </a:spcAft>
              <a:buFont typeface="Arial" panose="020B0604020202020204" pitchFamily="34" charset="0"/>
              <a:buChar char="•"/>
              <a:defRPr/>
            </a:pPr>
            <a:r>
              <a:rPr lang="nl-BE" kern="1200" dirty="0">
                <a:solidFill>
                  <a:srgbClr val="1F416B"/>
                </a:solidFill>
                <a:latin typeface="Calibri"/>
              </a:rPr>
              <a:t>Ervaring met praktijk</a:t>
            </a:r>
            <a:r>
              <a:rPr lang="nl-BE" kern="1200" dirty="0">
                <a:solidFill>
                  <a:srgbClr val="1F416B"/>
                </a:solidFill>
                <a:latin typeface="Calibri"/>
                <a:cs typeface="Calibri" panose="020F0502020204030204" pitchFamily="34" charset="0"/>
                <a:sym typeface="Wingdings"/>
              </a:rPr>
              <a:t> </a:t>
            </a:r>
            <a:r>
              <a:rPr lang="nl-BE" kern="1200" dirty="0">
                <a:solidFill>
                  <a:srgbClr val="1F416B"/>
                </a:solidFill>
                <a:latin typeface="Calibri"/>
              </a:rPr>
              <a:t> vrijwilligerswerk (120 u), werkplekbezoeken,… </a:t>
            </a:r>
          </a:p>
          <a:p>
            <a:pPr marL="214313" indent="-214313" defTabSz="685800" hangingPunct="1">
              <a:spcBef>
                <a:spcPts val="1350"/>
              </a:spcBef>
              <a:spcAft>
                <a:spcPts val="1350"/>
              </a:spcAft>
              <a:buFont typeface="Arial" panose="020B0604020202020204" pitchFamily="34" charset="0"/>
              <a:buChar char="•"/>
              <a:defRPr/>
            </a:pPr>
            <a:r>
              <a:rPr lang="nl-BE" kern="1200" dirty="0">
                <a:solidFill>
                  <a:srgbClr val="1F416B"/>
                </a:solidFill>
                <a:latin typeface="Calibri"/>
              </a:rPr>
              <a:t>Projectonderwijs </a:t>
            </a:r>
            <a:r>
              <a:rPr lang="nl-BE" i="1" kern="1200" dirty="0">
                <a:solidFill>
                  <a:srgbClr val="1F416B"/>
                </a:solidFill>
                <a:latin typeface="Calibri"/>
              </a:rPr>
              <a:t>(bv. over Bijzondere Jeugdzorg)</a:t>
            </a:r>
          </a:p>
          <a:p>
            <a:pPr defTabSz="685800" hangingPunct="1"/>
            <a:endParaRPr lang="en-US" sz="1350" kern="1200" dirty="0">
              <a:solidFill>
                <a:srgbClr val="1F416B"/>
              </a:solidFill>
              <a:latin typeface="Calibri"/>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34" y="2826600"/>
            <a:ext cx="3124632" cy="2343474"/>
          </a:xfrm>
          <a:prstGeom prst="rect">
            <a:avLst/>
          </a:prstGeom>
        </p:spPr>
      </p:pic>
    </p:spTree>
    <p:extLst>
      <p:ext uri="{BB962C8B-B14F-4D97-AF65-F5344CB8AC3E}">
        <p14:creationId xmlns:p14="http://schemas.microsoft.com/office/powerpoint/2010/main" val="3528208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hangingPunct="1"/>
            <a:fld id="{FCA3638F-6D52-644A-9831-93255061F043}" type="slidenum">
              <a:rPr lang="en-US" kern="1200">
                <a:solidFill>
                  <a:srgbClr val="FFFFFF"/>
                </a:solidFill>
                <a:latin typeface="Calibri"/>
              </a:rPr>
              <a:pPr defTabSz="685800" hangingPunct="1"/>
              <a:t>24</a:t>
            </a:fld>
            <a:endParaRPr lang="en-US" kern="1200">
              <a:solidFill>
                <a:srgbClr val="FFFFFF"/>
              </a:solidFill>
              <a:latin typeface="Calibri"/>
            </a:endParaRPr>
          </a:p>
        </p:txBody>
      </p:sp>
      <p:sp>
        <p:nvSpPr>
          <p:cNvPr id="12" name="TextBox 11"/>
          <p:cNvSpPr txBox="1"/>
          <p:nvPr/>
        </p:nvSpPr>
        <p:spPr>
          <a:xfrm>
            <a:off x="1140342" y="3002370"/>
            <a:ext cx="6228022" cy="715581"/>
          </a:xfrm>
          <a:prstGeom prst="rect">
            <a:avLst/>
          </a:prstGeom>
          <a:noFill/>
        </p:spPr>
        <p:txBody>
          <a:bodyPr wrap="square" rtlCol="0">
            <a:spAutoFit/>
          </a:bodyPr>
          <a:lstStyle/>
          <a:p>
            <a:pPr defTabSz="685800" hangingPunct="1"/>
            <a:r>
              <a:rPr lang="nl-BE" sz="4050" b="1" kern="1200" dirty="0">
                <a:solidFill>
                  <a:srgbClr val="FFFFFF"/>
                </a:solidFill>
                <a:latin typeface="Calibri"/>
              </a:rPr>
              <a:t>1</a:t>
            </a:r>
            <a:r>
              <a:rPr lang="nl-BE" sz="4050" b="1" kern="1200" baseline="30000" dirty="0">
                <a:solidFill>
                  <a:srgbClr val="FFFFFF"/>
                </a:solidFill>
                <a:latin typeface="Calibri"/>
              </a:rPr>
              <a:t>e</a:t>
            </a:r>
            <a:r>
              <a:rPr lang="nl-BE" sz="4050" b="1" kern="1200" dirty="0">
                <a:solidFill>
                  <a:srgbClr val="FFFFFF"/>
                </a:solidFill>
                <a:latin typeface="Calibri"/>
              </a:rPr>
              <a:t> OF Gezinswetenschappen</a:t>
            </a:r>
            <a:endParaRPr lang="en-US" sz="4050" b="1" kern="1200" dirty="0">
              <a:solidFill>
                <a:srgbClr val="FFFFFF"/>
              </a:solidFill>
              <a:latin typeface="Calibri"/>
            </a:endParaRPr>
          </a:p>
        </p:txBody>
      </p:sp>
      <p:sp>
        <p:nvSpPr>
          <p:cNvPr id="13" name="Rectangle 12"/>
          <p:cNvSpPr/>
          <p:nvPr/>
        </p:nvSpPr>
        <p:spPr>
          <a:xfrm rot="292883">
            <a:off x="945648" y="4813222"/>
            <a:ext cx="2586167" cy="738664"/>
          </a:xfrm>
          <a:prstGeom prst="rect">
            <a:avLst/>
          </a:prstGeom>
        </p:spPr>
        <p:txBody>
          <a:bodyPr wrap="square">
            <a:spAutoFit/>
          </a:bodyPr>
          <a:lstStyle/>
          <a:p>
            <a:pPr defTabSz="685800" hangingPunct="1"/>
            <a:r>
              <a:rPr lang="nl-BE" sz="2100" b="1" kern="1200" dirty="0">
                <a:solidFill>
                  <a:srgbClr val="FFFFFF"/>
                </a:solidFill>
                <a:latin typeface="Calibri"/>
              </a:rPr>
              <a:t>Recht &amp; maatschappij</a:t>
            </a:r>
          </a:p>
        </p:txBody>
      </p:sp>
      <p:sp>
        <p:nvSpPr>
          <p:cNvPr id="14" name="Rectangle 13"/>
          <p:cNvSpPr/>
          <p:nvPr/>
        </p:nvSpPr>
        <p:spPr>
          <a:xfrm rot="21326455">
            <a:off x="1284128" y="2236522"/>
            <a:ext cx="1122423" cy="415498"/>
          </a:xfrm>
          <a:prstGeom prst="rect">
            <a:avLst/>
          </a:prstGeom>
        </p:spPr>
        <p:txBody>
          <a:bodyPr wrap="none">
            <a:spAutoFit/>
          </a:bodyPr>
          <a:lstStyle/>
          <a:p>
            <a:pPr defTabSz="685800" hangingPunct="1"/>
            <a:r>
              <a:rPr lang="nl-BE" sz="2100" b="1" kern="1200" dirty="0">
                <a:solidFill>
                  <a:srgbClr val="FFFFFF"/>
                </a:solidFill>
                <a:latin typeface="Calibri"/>
              </a:rPr>
              <a:t>Filosofie</a:t>
            </a:r>
          </a:p>
        </p:txBody>
      </p:sp>
      <p:sp>
        <p:nvSpPr>
          <p:cNvPr id="15" name="Rectangle 14"/>
          <p:cNvSpPr/>
          <p:nvPr/>
        </p:nvSpPr>
        <p:spPr>
          <a:xfrm rot="270063">
            <a:off x="2243980" y="1300062"/>
            <a:ext cx="6582566" cy="415498"/>
          </a:xfrm>
          <a:prstGeom prst="rect">
            <a:avLst/>
          </a:prstGeom>
        </p:spPr>
        <p:txBody>
          <a:bodyPr wrap="square">
            <a:spAutoFit/>
          </a:bodyPr>
          <a:lstStyle/>
          <a:p>
            <a:pPr defTabSz="685800" hangingPunct="1"/>
            <a:r>
              <a:rPr lang="nl-BE" sz="2100" b="1" kern="1200" dirty="0">
                <a:solidFill>
                  <a:srgbClr val="FFFFFF"/>
                </a:solidFill>
                <a:latin typeface="Calibri"/>
              </a:rPr>
              <a:t>Argumentatieleer</a:t>
            </a:r>
          </a:p>
        </p:txBody>
      </p:sp>
      <p:sp>
        <p:nvSpPr>
          <p:cNvPr id="16" name="Rectangle 15"/>
          <p:cNvSpPr/>
          <p:nvPr/>
        </p:nvSpPr>
        <p:spPr>
          <a:xfrm rot="21204691">
            <a:off x="6262268" y="2157751"/>
            <a:ext cx="1278107" cy="415498"/>
          </a:xfrm>
          <a:prstGeom prst="rect">
            <a:avLst/>
          </a:prstGeom>
        </p:spPr>
        <p:txBody>
          <a:bodyPr wrap="none">
            <a:spAutoFit/>
          </a:bodyPr>
          <a:lstStyle/>
          <a:p>
            <a:pPr defTabSz="685800" hangingPunct="1"/>
            <a:r>
              <a:rPr lang="nl-BE" sz="2100" b="1" kern="1200" dirty="0">
                <a:solidFill>
                  <a:srgbClr val="FFFFFF"/>
                </a:solidFill>
                <a:latin typeface="Calibri"/>
              </a:rPr>
              <a:t>Economie</a:t>
            </a:r>
            <a:endParaRPr lang="en-US" sz="2100" b="1" kern="1200" dirty="0">
              <a:solidFill>
                <a:srgbClr val="FFFFFF"/>
              </a:solidFill>
              <a:latin typeface="Calibri"/>
            </a:endParaRPr>
          </a:p>
        </p:txBody>
      </p:sp>
      <p:sp>
        <p:nvSpPr>
          <p:cNvPr id="17" name="Rectangle 16"/>
          <p:cNvSpPr/>
          <p:nvPr/>
        </p:nvSpPr>
        <p:spPr>
          <a:xfrm>
            <a:off x="127591" y="4026691"/>
            <a:ext cx="1475268" cy="415498"/>
          </a:xfrm>
          <a:prstGeom prst="rect">
            <a:avLst/>
          </a:prstGeom>
        </p:spPr>
        <p:txBody>
          <a:bodyPr wrap="square">
            <a:spAutoFit/>
          </a:bodyPr>
          <a:lstStyle/>
          <a:p>
            <a:pPr defTabSz="685800" hangingPunct="1"/>
            <a:r>
              <a:rPr lang="nl-BE" sz="2100" b="1" kern="1200" dirty="0">
                <a:solidFill>
                  <a:srgbClr val="FFFFFF"/>
                </a:solidFill>
                <a:latin typeface="Calibri"/>
              </a:rPr>
              <a:t>Sociologie</a:t>
            </a:r>
          </a:p>
        </p:txBody>
      </p:sp>
      <p:sp>
        <p:nvSpPr>
          <p:cNvPr id="9" name="Rectangle 8"/>
          <p:cNvSpPr/>
          <p:nvPr/>
        </p:nvSpPr>
        <p:spPr>
          <a:xfrm>
            <a:off x="3333306" y="4455454"/>
            <a:ext cx="3466416" cy="415498"/>
          </a:xfrm>
          <a:prstGeom prst="rect">
            <a:avLst/>
          </a:prstGeom>
        </p:spPr>
        <p:txBody>
          <a:bodyPr wrap="square">
            <a:spAutoFit/>
          </a:bodyPr>
          <a:lstStyle/>
          <a:p>
            <a:pPr defTabSz="685800" hangingPunct="1"/>
            <a:r>
              <a:rPr lang="nl-BE" sz="2100" b="1" kern="1200" dirty="0">
                <a:solidFill>
                  <a:srgbClr val="FFFFFF"/>
                </a:solidFill>
                <a:latin typeface="Calibri"/>
              </a:rPr>
              <a:t>Fundamentele pedagogiek</a:t>
            </a:r>
          </a:p>
        </p:txBody>
      </p:sp>
      <p:sp>
        <p:nvSpPr>
          <p:cNvPr id="10" name="Rectangle 9"/>
          <p:cNvSpPr/>
          <p:nvPr/>
        </p:nvSpPr>
        <p:spPr>
          <a:xfrm rot="21179467">
            <a:off x="3042429" y="1960155"/>
            <a:ext cx="2494657" cy="415498"/>
          </a:xfrm>
          <a:prstGeom prst="rect">
            <a:avLst/>
          </a:prstGeom>
        </p:spPr>
        <p:txBody>
          <a:bodyPr wrap="none">
            <a:spAutoFit/>
          </a:bodyPr>
          <a:lstStyle/>
          <a:p>
            <a:pPr defTabSz="685800" hangingPunct="1"/>
            <a:r>
              <a:rPr lang="nl-BE" sz="2100" b="1" kern="1200" dirty="0">
                <a:solidFill>
                  <a:srgbClr val="FFFFFF"/>
                </a:solidFill>
                <a:latin typeface="Calibri"/>
              </a:rPr>
              <a:t>Gezin en gezondheid</a:t>
            </a:r>
          </a:p>
        </p:txBody>
      </p:sp>
      <p:sp>
        <p:nvSpPr>
          <p:cNvPr id="11" name="Rectangle 10"/>
          <p:cNvSpPr/>
          <p:nvPr/>
        </p:nvSpPr>
        <p:spPr>
          <a:xfrm rot="156266">
            <a:off x="6460719" y="1471894"/>
            <a:ext cx="881203" cy="415498"/>
          </a:xfrm>
          <a:prstGeom prst="rect">
            <a:avLst/>
          </a:prstGeom>
        </p:spPr>
        <p:txBody>
          <a:bodyPr wrap="none">
            <a:spAutoFit/>
          </a:bodyPr>
          <a:lstStyle/>
          <a:p>
            <a:pPr defTabSz="685800" hangingPunct="1"/>
            <a:r>
              <a:rPr lang="nl-BE" sz="2100" b="1" kern="1200" dirty="0">
                <a:solidFill>
                  <a:srgbClr val="FFFFFF"/>
                </a:solidFill>
                <a:latin typeface="Calibri"/>
              </a:rPr>
              <a:t>Ethiek</a:t>
            </a:r>
            <a:endParaRPr lang="en-US" sz="2100" b="1" kern="1200" dirty="0">
              <a:solidFill>
                <a:srgbClr val="FFFFFF"/>
              </a:solidFill>
              <a:latin typeface="Calibri"/>
            </a:endParaRPr>
          </a:p>
        </p:txBody>
      </p:sp>
      <p:sp>
        <p:nvSpPr>
          <p:cNvPr id="18" name="Rectangle 17"/>
          <p:cNvSpPr/>
          <p:nvPr/>
        </p:nvSpPr>
        <p:spPr>
          <a:xfrm rot="156266">
            <a:off x="4139539" y="4893263"/>
            <a:ext cx="3136564" cy="415498"/>
          </a:xfrm>
          <a:prstGeom prst="rect">
            <a:avLst/>
          </a:prstGeom>
        </p:spPr>
        <p:txBody>
          <a:bodyPr wrap="none">
            <a:spAutoFit/>
          </a:bodyPr>
          <a:lstStyle/>
          <a:p>
            <a:pPr defTabSz="685800" hangingPunct="1"/>
            <a:r>
              <a:rPr lang="nl-BE" sz="2100" b="1" kern="1200" dirty="0">
                <a:solidFill>
                  <a:srgbClr val="FFFFFF"/>
                </a:solidFill>
                <a:latin typeface="Calibri"/>
              </a:rPr>
              <a:t>Inleiding in de psychologie</a:t>
            </a:r>
            <a:endParaRPr lang="en-US" sz="2100" b="1" kern="1200" dirty="0">
              <a:solidFill>
                <a:srgbClr val="FFFFFF"/>
              </a:solidFill>
              <a:latin typeface="Calibri"/>
            </a:endParaRPr>
          </a:p>
        </p:txBody>
      </p:sp>
      <p:sp>
        <p:nvSpPr>
          <p:cNvPr id="19" name="Rectangle 18"/>
          <p:cNvSpPr/>
          <p:nvPr/>
        </p:nvSpPr>
        <p:spPr>
          <a:xfrm rot="20718131">
            <a:off x="1290818" y="3977530"/>
            <a:ext cx="3080202" cy="415498"/>
          </a:xfrm>
          <a:prstGeom prst="rect">
            <a:avLst/>
          </a:prstGeom>
        </p:spPr>
        <p:txBody>
          <a:bodyPr wrap="none">
            <a:spAutoFit/>
          </a:bodyPr>
          <a:lstStyle/>
          <a:p>
            <a:pPr defTabSz="685800" hangingPunct="1"/>
            <a:r>
              <a:rPr lang="nl-BE" sz="2100" b="1" kern="1200" dirty="0">
                <a:solidFill>
                  <a:srgbClr val="FFFFFF"/>
                </a:solidFill>
                <a:latin typeface="Calibri"/>
              </a:rPr>
              <a:t>Ontwikkelingspsychologie</a:t>
            </a:r>
            <a:endParaRPr lang="en-US" sz="2100" b="1" kern="1200" dirty="0">
              <a:solidFill>
                <a:srgbClr val="FFFFFF"/>
              </a:solidFill>
              <a:latin typeface="Calibri"/>
            </a:endParaRPr>
          </a:p>
        </p:txBody>
      </p:sp>
      <p:sp>
        <p:nvSpPr>
          <p:cNvPr id="20" name="Rectangle 19"/>
          <p:cNvSpPr/>
          <p:nvPr/>
        </p:nvSpPr>
        <p:spPr>
          <a:xfrm rot="156266">
            <a:off x="5652549" y="3828095"/>
            <a:ext cx="3126433" cy="415498"/>
          </a:xfrm>
          <a:prstGeom prst="rect">
            <a:avLst/>
          </a:prstGeom>
        </p:spPr>
        <p:txBody>
          <a:bodyPr wrap="none">
            <a:spAutoFit/>
          </a:bodyPr>
          <a:lstStyle/>
          <a:p>
            <a:pPr defTabSz="685800" hangingPunct="1"/>
            <a:r>
              <a:rPr lang="nl-BE" sz="2100" b="1" kern="1200" dirty="0">
                <a:solidFill>
                  <a:srgbClr val="FFFFFF"/>
                </a:solidFill>
                <a:latin typeface="Calibri"/>
              </a:rPr>
              <a:t>Sociologie en samenleving</a:t>
            </a:r>
            <a:endParaRPr lang="en-US" sz="2100" b="1" kern="1200" dirty="0">
              <a:solidFill>
                <a:srgbClr val="FFFFFF"/>
              </a:solidFill>
              <a:latin typeface="Calibri"/>
            </a:endParaRPr>
          </a:p>
        </p:txBody>
      </p:sp>
      <p:sp>
        <p:nvSpPr>
          <p:cNvPr id="21" name="Rectangle 20"/>
          <p:cNvSpPr/>
          <p:nvPr/>
        </p:nvSpPr>
        <p:spPr>
          <a:xfrm rot="156266">
            <a:off x="907377" y="1481796"/>
            <a:ext cx="1746376" cy="415498"/>
          </a:xfrm>
          <a:prstGeom prst="rect">
            <a:avLst/>
          </a:prstGeom>
        </p:spPr>
        <p:txBody>
          <a:bodyPr wrap="none">
            <a:spAutoFit/>
          </a:bodyPr>
          <a:lstStyle/>
          <a:p>
            <a:pPr defTabSz="685800" hangingPunct="1"/>
            <a:r>
              <a:rPr lang="nl-BE" sz="2100" b="1" kern="1200" dirty="0">
                <a:solidFill>
                  <a:srgbClr val="FFFFFF"/>
                </a:solidFill>
                <a:latin typeface="Calibri"/>
              </a:rPr>
              <a:t>Methodieken </a:t>
            </a:r>
            <a:endParaRPr lang="en-US" sz="2100" b="1" kern="1200" dirty="0">
              <a:solidFill>
                <a:srgbClr val="FFFFFF"/>
              </a:solidFill>
              <a:latin typeface="Calibri"/>
            </a:endParaRPr>
          </a:p>
        </p:txBody>
      </p:sp>
      <p:sp>
        <p:nvSpPr>
          <p:cNvPr id="22" name="Rectangle 21"/>
          <p:cNvSpPr/>
          <p:nvPr/>
        </p:nvSpPr>
        <p:spPr>
          <a:xfrm rot="156266">
            <a:off x="5051261" y="1021276"/>
            <a:ext cx="3683124" cy="415498"/>
          </a:xfrm>
          <a:prstGeom prst="rect">
            <a:avLst/>
          </a:prstGeom>
        </p:spPr>
        <p:txBody>
          <a:bodyPr wrap="none">
            <a:spAutoFit/>
          </a:bodyPr>
          <a:lstStyle/>
          <a:p>
            <a:pPr defTabSz="685800" hangingPunct="1"/>
            <a:r>
              <a:rPr lang="nl-BE" sz="2100" b="1" kern="1200" dirty="0">
                <a:solidFill>
                  <a:srgbClr val="FFFFFF"/>
                </a:solidFill>
                <a:latin typeface="Calibri"/>
              </a:rPr>
              <a:t>Projectwerk en werkplekleren I</a:t>
            </a:r>
            <a:endParaRPr lang="en-US" sz="2100" b="1" kern="1200" dirty="0">
              <a:solidFill>
                <a:srgbClr val="FFFFFF"/>
              </a:solidFill>
              <a:latin typeface="Calibri"/>
            </a:endParaRPr>
          </a:p>
        </p:txBody>
      </p:sp>
    </p:spTree>
    <p:extLst>
      <p:ext uri="{BB962C8B-B14F-4D97-AF65-F5344CB8AC3E}">
        <p14:creationId xmlns:p14="http://schemas.microsoft.com/office/powerpoint/2010/main" val="679055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100" dirty="0"/>
              <a:t>Of met de woorden van een studente…</a:t>
            </a:r>
            <a:endParaRPr lang="en-US" dirty="0"/>
          </a:p>
        </p:txBody>
      </p:sp>
      <p:sp>
        <p:nvSpPr>
          <p:cNvPr id="6" name="Tijdelijke aanduiding voor dianummer 5"/>
          <p:cNvSpPr>
            <a:spLocks noGrp="1"/>
          </p:cNvSpPr>
          <p:nvPr>
            <p:ph type="sldNum" sz="quarter" idx="12"/>
          </p:nvPr>
        </p:nvSpPr>
        <p:spPr/>
        <p:txBody>
          <a:bodyPr/>
          <a:lstStyle/>
          <a:p>
            <a:pPr defTabSz="685800" hangingPunct="1"/>
            <a:fld id="{FCA3638F-6D52-644A-9831-93255061F043}" type="slidenum">
              <a:rPr lang="nl-BE" kern="1200">
                <a:solidFill>
                  <a:srgbClr val="FFFFFF"/>
                </a:solidFill>
                <a:latin typeface="Calibri"/>
              </a:rPr>
              <a:pPr defTabSz="685800" hangingPunct="1"/>
              <a:t>25</a:t>
            </a:fld>
            <a:endParaRPr lang="nl-BE" kern="1200">
              <a:solidFill>
                <a:srgbClr val="FFFFFF"/>
              </a:solidFill>
              <a:latin typeface="Calibri"/>
            </a:endParaRPr>
          </a:p>
        </p:txBody>
      </p:sp>
      <p:sp>
        <p:nvSpPr>
          <p:cNvPr id="4" name="Text Placeholder 3"/>
          <p:cNvSpPr>
            <a:spLocks noGrp="1"/>
          </p:cNvSpPr>
          <p:nvPr>
            <p:ph type="body" sz="quarter" idx="15"/>
          </p:nvPr>
        </p:nvSpPr>
        <p:spPr>
          <a:xfrm>
            <a:off x="1036675" y="2360377"/>
            <a:ext cx="5858022" cy="1040713"/>
          </a:xfrm>
        </p:spPr>
        <p:txBody>
          <a:bodyPr/>
          <a:lstStyle/>
          <a:p>
            <a:r>
              <a:rPr lang="nl-BE" sz="2100" dirty="0"/>
              <a:t>“Ik kan geen nieuwsbericht lezen of horen zonder het ergens in een van de cursussen te plaatsen. Of het nu gaat over kinderopvang, hangjongeren, eenzaamheid bij senioren, uitgebluste dertigers... vroeg of laat kom je uit bij het gezin.”</a:t>
            </a:r>
          </a:p>
          <a:p>
            <a:r>
              <a:rPr lang="nl-BE" sz="2100" dirty="0"/>
              <a:t>							</a:t>
            </a:r>
          </a:p>
          <a:p>
            <a:r>
              <a:rPr lang="nl-BE" sz="2100" dirty="0"/>
              <a:t>							Katrien</a:t>
            </a:r>
          </a:p>
          <a:p>
            <a:endParaRPr lang="en-US" dirty="0"/>
          </a:p>
        </p:txBody>
      </p:sp>
    </p:spTree>
    <p:extLst>
      <p:ext uri="{BB962C8B-B14F-4D97-AF65-F5344CB8AC3E}">
        <p14:creationId xmlns:p14="http://schemas.microsoft.com/office/powerpoint/2010/main" val="3480720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2260" y="4777657"/>
            <a:ext cx="8478452" cy="1085435"/>
          </a:xfrm>
        </p:spPr>
        <p:txBody>
          <a:bodyPr>
            <a:normAutofit/>
          </a:bodyPr>
          <a:lstStyle/>
          <a:p>
            <a:r>
              <a:rPr lang="nl-BE" dirty="0"/>
              <a:t>Werkplekleren I (bezoeken)</a:t>
            </a:r>
            <a:br>
              <a:rPr lang="nl-BE" dirty="0"/>
            </a:br>
            <a:endParaRPr lang="nl-BE" dirty="0"/>
          </a:p>
        </p:txBody>
      </p:sp>
      <p:sp>
        <p:nvSpPr>
          <p:cNvPr id="5" name="Slide Number Placeholder 4"/>
          <p:cNvSpPr>
            <a:spLocks noGrp="1"/>
          </p:cNvSpPr>
          <p:nvPr>
            <p:ph type="sldNum" sz="quarter" idx="12"/>
          </p:nvPr>
        </p:nvSpPr>
        <p:spPr/>
        <p:txBody>
          <a:bodyPr/>
          <a:lstStyle/>
          <a:p>
            <a:pPr defTabSz="685800" hangingPunct="1"/>
            <a:fld id="{FCA3638F-6D52-644A-9831-93255061F043}" type="slidenum">
              <a:rPr lang="nl-BE" kern="1200">
                <a:solidFill>
                  <a:srgbClr val="FFFFFF"/>
                </a:solidFill>
                <a:latin typeface="Calibri"/>
              </a:rPr>
              <a:pPr defTabSz="685800" hangingPunct="1"/>
              <a:t>26</a:t>
            </a:fld>
            <a:endParaRPr lang="nl-BE" kern="1200">
              <a:solidFill>
                <a:srgbClr val="FFFFFF"/>
              </a:solidFill>
              <a:latin typeface="Calibri"/>
            </a:endParaRPr>
          </a:p>
        </p:txBody>
      </p:sp>
      <p:pic>
        <p:nvPicPr>
          <p:cNvPr id="7" name="Content Placeholder 6"/>
          <p:cNvPicPr>
            <a:picLocks noGrp="1" noChangeAspect="1"/>
          </p:cNvPicPr>
          <p:nvPr>
            <p:ph idx="4294967295"/>
          </p:nvPr>
        </p:nvPicPr>
        <p:blipFill>
          <a:blip r:embed="rId2"/>
          <a:stretch>
            <a:fillRect/>
          </a:stretch>
        </p:blipFill>
        <p:spPr>
          <a:xfrm>
            <a:off x="2425493" y="3329724"/>
            <a:ext cx="1015067" cy="1349481"/>
          </a:xfrm>
          <a:prstGeom prst="rect">
            <a:avLst/>
          </a:prstGeom>
        </p:spPr>
      </p:pic>
      <p:pic>
        <p:nvPicPr>
          <p:cNvPr id="6" name="Picture 2" descr="http://www.kruispuntmi.be/uploadedImages/Vreemdelingenrecht/Wegwijs/verblijfsstatuten/Humanitair/payoke-logonieu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6033" y="3329724"/>
            <a:ext cx="1339304" cy="1339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100240" y="3329724"/>
            <a:ext cx="1801524" cy="1349481"/>
          </a:xfrm>
          <a:prstGeom prst="rect">
            <a:avLst/>
          </a:prstGeom>
        </p:spPr>
      </p:pic>
      <p:pic>
        <p:nvPicPr>
          <p:cNvPr id="9" name="Picture 8"/>
          <p:cNvPicPr>
            <a:picLocks noChangeAspect="1"/>
          </p:cNvPicPr>
          <p:nvPr/>
        </p:nvPicPr>
        <p:blipFill>
          <a:blip r:embed="rId5"/>
          <a:stretch>
            <a:fillRect/>
          </a:stretch>
        </p:blipFill>
        <p:spPr>
          <a:xfrm>
            <a:off x="7100240" y="2141093"/>
            <a:ext cx="1801525" cy="1064058"/>
          </a:xfrm>
          <a:prstGeom prst="rect">
            <a:avLst/>
          </a:prstGeom>
        </p:spPr>
      </p:pic>
      <p:pic>
        <p:nvPicPr>
          <p:cNvPr id="10" name="Picture 9"/>
          <p:cNvPicPr>
            <a:picLocks noChangeAspect="1"/>
          </p:cNvPicPr>
          <p:nvPr/>
        </p:nvPicPr>
        <p:blipFill>
          <a:blip r:embed="rId6"/>
          <a:stretch>
            <a:fillRect/>
          </a:stretch>
        </p:blipFill>
        <p:spPr>
          <a:xfrm>
            <a:off x="7100240" y="951752"/>
            <a:ext cx="1801524" cy="1047079"/>
          </a:xfrm>
          <a:prstGeom prst="rect">
            <a:avLst/>
          </a:prstGeom>
        </p:spPr>
      </p:pic>
      <p:pic>
        <p:nvPicPr>
          <p:cNvPr id="11" name="Picture 10"/>
          <p:cNvPicPr>
            <a:picLocks noChangeAspect="1"/>
          </p:cNvPicPr>
          <p:nvPr/>
        </p:nvPicPr>
        <p:blipFill>
          <a:blip r:embed="rId7"/>
          <a:stretch>
            <a:fillRect/>
          </a:stretch>
        </p:blipFill>
        <p:spPr>
          <a:xfrm>
            <a:off x="5145170" y="3329724"/>
            <a:ext cx="1825223" cy="1316554"/>
          </a:xfrm>
          <a:prstGeom prst="rect">
            <a:avLst/>
          </a:prstGeom>
        </p:spPr>
      </p:pic>
      <p:pic>
        <p:nvPicPr>
          <p:cNvPr id="17" name="Picture 16"/>
          <p:cNvPicPr>
            <a:picLocks noChangeAspect="1"/>
          </p:cNvPicPr>
          <p:nvPr/>
        </p:nvPicPr>
        <p:blipFill>
          <a:blip r:embed="rId8"/>
          <a:stretch>
            <a:fillRect/>
          </a:stretch>
        </p:blipFill>
        <p:spPr>
          <a:xfrm>
            <a:off x="7111200" y="4745499"/>
            <a:ext cx="1790564" cy="545528"/>
          </a:xfrm>
          <a:prstGeom prst="rect">
            <a:avLst/>
          </a:prstGeom>
        </p:spPr>
      </p:pic>
      <p:pic>
        <p:nvPicPr>
          <p:cNvPr id="18" name="Picture 4" descr="Afbeeldingsresultaat voor huis der gezinn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5171" y="1582923"/>
            <a:ext cx="1825222" cy="16346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p:nvPr/>
        </p:nvPicPr>
        <p:blipFill>
          <a:blip r:embed="rId10"/>
          <a:stretch>
            <a:fillRect/>
          </a:stretch>
        </p:blipFill>
        <p:spPr>
          <a:xfrm>
            <a:off x="5145171" y="958827"/>
            <a:ext cx="1825222" cy="50137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261" y="3329725"/>
            <a:ext cx="1736580" cy="1348976"/>
          </a:xfrm>
          <a:prstGeom prst="rect">
            <a:avLst/>
          </a:prstGeom>
        </p:spPr>
      </p:pic>
      <p:pic>
        <p:nvPicPr>
          <p:cNvPr id="14" name="Afbeelding 5"/>
          <p:cNvPicPr>
            <a:picLocks noChangeAspect="1"/>
          </p:cNvPicPr>
          <p:nvPr/>
        </p:nvPicPr>
        <p:blipFill rotWithShape="1">
          <a:blip r:embed="rId12" cstate="print">
            <a:extLst>
              <a:ext uri="{28A0092B-C50C-407E-A947-70E740481C1C}">
                <a14:useLocalDpi xmlns:a14="http://schemas.microsoft.com/office/drawing/2010/main" val="0"/>
              </a:ext>
            </a:extLst>
          </a:blip>
          <a:srcRect t="25098" r="-539"/>
          <a:stretch/>
        </p:blipFill>
        <p:spPr>
          <a:xfrm>
            <a:off x="2003495" y="1582923"/>
            <a:ext cx="2931842" cy="1638172"/>
          </a:xfrm>
          <a:prstGeom prst="rect">
            <a:avLst/>
          </a:prstGeom>
        </p:spPr>
      </p:pic>
    </p:spTree>
    <p:extLst>
      <p:ext uri="{BB962C8B-B14F-4D97-AF65-F5344CB8AC3E}">
        <p14:creationId xmlns:p14="http://schemas.microsoft.com/office/powerpoint/2010/main" val="3457936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hangingPunct="1"/>
            <a:fld id="{FF88DA20-ED00-471C-9170-60F590CB400A}" type="slidenum">
              <a:rPr lang="nl-BE" kern="1200">
                <a:solidFill>
                  <a:srgbClr val="FFFFFF"/>
                </a:solidFill>
                <a:latin typeface="Calibri"/>
              </a:rPr>
              <a:pPr defTabSz="685800" hangingPunct="1"/>
              <a:t>27</a:t>
            </a:fld>
            <a:endParaRPr lang="nl-BE" kern="1200">
              <a:solidFill>
                <a:srgbClr val="FFFFFF"/>
              </a:solidFill>
              <a:latin typeface="Calibri"/>
            </a:endParaRPr>
          </a:p>
        </p:txBody>
      </p:sp>
      <p:sp>
        <p:nvSpPr>
          <p:cNvPr id="7" name="Title 1"/>
          <p:cNvSpPr>
            <a:spLocks noGrp="1"/>
          </p:cNvSpPr>
          <p:nvPr>
            <p:ph type="ctrTitle"/>
          </p:nvPr>
        </p:nvSpPr>
        <p:spPr>
          <a:xfrm>
            <a:off x="819316" y="1739468"/>
            <a:ext cx="7355066" cy="1085435"/>
          </a:xfrm>
        </p:spPr>
        <p:txBody>
          <a:bodyPr>
            <a:normAutofit fontScale="90000"/>
          </a:bodyPr>
          <a:lstStyle/>
          <a:p>
            <a:r>
              <a:rPr lang="nl-BE" dirty="0"/>
              <a:t>Werkplekleren I </a:t>
            </a:r>
            <a:br>
              <a:rPr lang="nl-BE" dirty="0"/>
            </a:br>
            <a:r>
              <a:rPr lang="nl-BE" dirty="0"/>
              <a:t>(120u vrijwilligerswerk)</a:t>
            </a:r>
            <a:br>
              <a:rPr lang="nl-BE" dirty="0"/>
            </a:br>
            <a:endParaRPr lang="nl-B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71" y="3285050"/>
            <a:ext cx="3669638" cy="244197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684" y="3025365"/>
            <a:ext cx="2069290" cy="137701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584" y="2506359"/>
            <a:ext cx="1402748" cy="184528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9684" y="950728"/>
            <a:ext cx="3179446" cy="19744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5584" y="4458447"/>
            <a:ext cx="3703391" cy="1339787"/>
          </a:xfrm>
          <a:prstGeom prst="rect">
            <a:avLst/>
          </a:prstGeom>
        </p:spPr>
      </p:pic>
    </p:spTree>
    <p:extLst>
      <p:ext uri="{BB962C8B-B14F-4D97-AF65-F5344CB8AC3E}">
        <p14:creationId xmlns:p14="http://schemas.microsoft.com/office/powerpoint/2010/main" val="2470090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BE" sz="2400" dirty="0"/>
              <a:t>Of met de woorden van een studente…</a:t>
            </a:r>
            <a:endParaRPr lang="en-US" sz="2400" dirty="0"/>
          </a:p>
        </p:txBody>
      </p:sp>
      <p:sp>
        <p:nvSpPr>
          <p:cNvPr id="4" name="Slide Number Placeholder 3"/>
          <p:cNvSpPr>
            <a:spLocks noGrp="1"/>
          </p:cNvSpPr>
          <p:nvPr>
            <p:ph type="sldNum" sz="quarter" idx="12"/>
          </p:nvPr>
        </p:nvSpPr>
        <p:spPr/>
        <p:txBody>
          <a:bodyPr/>
          <a:lstStyle/>
          <a:p>
            <a:pPr defTabSz="685800" hangingPunct="1"/>
            <a:fld id="{FCA3638F-6D52-644A-9831-93255061F043}" type="slidenum">
              <a:rPr lang="en-US" kern="1200">
                <a:solidFill>
                  <a:srgbClr val="FFFFFF"/>
                </a:solidFill>
                <a:latin typeface="Calibri"/>
              </a:rPr>
              <a:pPr defTabSz="685800" hangingPunct="1"/>
              <a:t>28</a:t>
            </a:fld>
            <a:endParaRPr lang="en-US" kern="1200">
              <a:solidFill>
                <a:srgbClr val="FFFFFF"/>
              </a:solidFill>
              <a:latin typeface="Calibri"/>
            </a:endParaRPr>
          </a:p>
        </p:txBody>
      </p:sp>
      <p:sp>
        <p:nvSpPr>
          <p:cNvPr id="7" name="Text Placeholder 6"/>
          <p:cNvSpPr>
            <a:spLocks noGrp="1"/>
          </p:cNvSpPr>
          <p:nvPr>
            <p:ph type="body" sz="quarter" idx="15"/>
          </p:nvPr>
        </p:nvSpPr>
        <p:spPr>
          <a:xfrm>
            <a:off x="2025503" y="2539853"/>
            <a:ext cx="5486399" cy="1968024"/>
          </a:xfrm>
        </p:spPr>
        <p:txBody>
          <a:bodyPr/>
          <a:lstStyle/>
          <a:p>
            <a:r>
              <a:rPr lang="nl-BE" sz="3000" i="1" dirty="0"/>
              <a:t>          “Je leert niet enkel inhoud, </a:t>
            </a:r>
          </a:p>
          <a:p>
            <a:r>
              <a:rPr lang="nl-BE" sz="3000" i="1" dirty="0"/>
              <a:t>            je maakt het ook mee.”       </a:t>
            </a:r>
          </a:p>
          <a:p>
            <a:r>
              <a:rPr lang="nl-BE" sz="2400" i="1" dirty="0"/>
              <a:t>				</a:t>
            </a:r>
          </a:p>
          <a:p>
            <a:r>
              <a:rPr lang="nl-BE" sz="2400" i="1" dirty="0"/>
              <a:t>						</a:t>
            </a:r>
            <a:r>
              <a:rPr lang="nl-BE" sz="1500" i="1" dirty="0" err="1"/>
              <a:t>Reyhan</a:t>
            </a:r>
            <a:r>
              <a:rPr lang="nl-BE" sz="1500" i="1" dirty="0"/>
              <a:t>, 19 jaar</a:t>
            </a:r>
            <a:endParaRPr lang="en-US" sz="2100" dirty="0"/>
          </a:p>
        </p:txBody>
      </p:sp>
    </p:spTree>
    <p:extLst>
      <p:ext uri="{BB962C8B-B14F-4D97-AF65-F5344CB8AC3E}">
        <p14:creationId xmlns:p14="http://schemas.microsoft.com/office/powerpoint/2010/main" val="2602982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defTabSz="685800" hangingPunct="1"/>
            <a:fld id="{FCA3638F-6D52-644A-9831-93255061F043}" type="slidenum">
              <a:rPr lang="nl-BE" kern="1200">
                <a:solidFill>
                  <a:srgbClr val="FFFFFF"/>
                </a:solidFill>
                <a:latin typeface="Calibri"/>
              </a:rPr>
              <a:pPr defTabSz="685800" hangingPunct="1"/>
              <a:t>29</a:t>
            </a:fld>
            <a:endParaRPr lang="nl-BE" kern="1200">
              <a:solidFill>
                <a:srgbClr val="FFFFFF"/>
              </a:solidFill>
              <a:latin typeface="Calibri"/>
            </a:endParaRPr>
          </a:p>
        </p:txBody>
      </p:sp>
      <p:sp>
        <p:nvSpPr>
          <p:cNvPr id="9" name="Text Placeholder 8"/>
          <p:cNvSpPr>
            <a:spLocks noGrp="1"/>
          </p:cNvSpPr>
          <p:nvPr>
            <p:ph type="body" sz="quarter" idx="13"/>
          </p:nvPr>
        </p:nvSpPr>
        <p:spPr/>
        <p:txBody>
          <a:bodyPr/>
          <a:lstStyle/>
          <a:p>
            <a:endParaRPr lang="en-US"/>
          </a:p>
        </p:txBody>
      </p:sp>
      <p:sp>
        <p:nvSpPr>
          <p:cNvPr id="12" name="Text Placeholder 11"/>
          <p:cNvSpPr>
            <a:spLocks noGrp="1"/>
          </p:cNvSpPr>
          <p:nvPr>
            <p:ph type="body" sz="quarter" idx="14"/>
          </p:nvPr>
        </p:nvSpPr>
        <p:spPr/>
        <p:txBody>
          <a:bodyPr/>
          <a:lstStyle/>
          <a:p>
            <a:endParaRPr lang="en-US"/>
          </a:p>
        </p:txBody>
      </p:sp>
      <p:sp>
        <p:nvSpPr>
          <p:cNvPr id="3" name="TextBox 2"/>
          <p:cNvSpPr txBox="1"/>
          <p:nvPr/>
        </p:nvSpPr>
        <p:spPr>
          <a:xfrm>
            <a:off x="400718" y="1982589"/>
            <a:ext cx="5551428" cy="1200329"/>
          </a:xfrm>
          <a:prstGeom prst="rect">
            <a:avLst/>
          </a:prstGeom>
          <a:noFill/>
        </p:spPr>
        <p:txBody>
          <a:bodyPr wrap="square" rtlCol="0">
            <a:spAutoFit/>
          </a:bodyPr>
          <a:lstStyle/>
          <a:p>
            <a:pPr defTabSz="685800" hangingPunct="1"/>
            <a:r>
              <a:rPr lang="nl-BE" b="1" kern="1200" dirty="0">
                <a:solidFill>
                  <a:srgbClr val="FFFFFF"/>
                </a:solidFill>
                <a:latin typeface="Calibri"/>
              </a:rPr>
              <a:t>Themagericht onderzoek</a:t>
            </a:r>
          </a:p>
          <a:p>
            <a:pPr defTabSz="685800" hangingPunct="1"/>
            <a:endParaRPr lang="nl-BE" b="1" kern="1200" dirty="0">
              <a:solidFill>
                <a:srgbClr val="FFFFFF"/>
              </a:solidFill>
              <a:latin typeface="Calibri"/>
            </a:endParaRPr>
          </a:p>
          <a:p>
            <a:pPr defTabSz="685800" hangingPunct="1"/>
            <a:r>
              <a:rPr lang="nl-BE" b="1" kern="1200" dirty="0">
                <a:solidFill>
                  <a:srgbClr val="FFFFFF"/>
                </a:solidFill>
                <a:latin typeface="Calibri"/>
              </a:rPr>
              <a:t>Voorbereiding op Projectwerk II </a:t>
            </a:r>
          </a:p>
          <a:p>
            <a:pPr defTabSz="685800" hangingPunct="1"/>
            <a:r>
              <a:rPr lang="nl-BE" b="1" kern="1200" dirty="0">
                <a:solidFill>
                  <a:srgbClr val="FFFFFF"/>
                </a:solidFill>
                <a:latin typeface="Calibri"/>
              </a:rPr>
              <a:t>&amp; </a:t>
            </a:r>
            <a:r>
              <a:rPr lang="nl-BE" b="1" kern="1200" dirty="0" err="1">
                <a:solidFill>
                  <a:srgbClr val="FFFFFF"/>
                </a:solidFill>
                <a:latin typeface="Calibri"/>
              </a:rPr>
              <a:t>Bachelorproef</a:t>
            </a:r>
            <a:r>
              <a:rPr lang="nl-BE" b="1" kern="1200" dirty="0">
                <a:solidFill>
                  <a:srgbClr val="FFFFFF"/>
                </a:solidFill>
                <a:latin typeface="Calibri"/>
              </a:rPr>
              <a:t> 3</a:t>
            </a:r>
            <a:r>
              <a:rPr lang="nl-BE" b="1" kern="1200" baseline="30000" dirty="0">
                <a:solidFill>
                  <a:srgbClr val="FFFFFF"/>
                </a:solidFill>
                <a:latin typeface="Calibri"/>
              </a:rPr>
              <a:t>de</a:t>
            </a:r>
            <a:r>
              <a:rPr lang="nl-BE" b="1" kern="1200" dirty="0">
                <a:solidFill>
                  <a:srgbClr val="FFFFFF"/>
                </a:solidFill>
                <a:latin typeface="Calibri"/>
              </a:rPr>
              <a:t> jaar </a:t>
            </a:r>
            <a:endParaRPr lang="nl-BE" kern="1200" dirty="0">
              <a:solidFill>
                <a:srgbClr val="FFFFFF"/>
              </a:solidFill>
              <a:latin typeface="Calibri"/>
            </a:endParaRPr>
          </a:p>
        </p:txBody>
      </p:sp>
      <p:sp>
        <p:nvSpPr>
          <p:cNvPr id="5" name="Title 1"/>
          <p:cNvSpPr txBox="1">
            <a:spLocks/>
          </p:cNvSpPr>
          <p:nvPr/>
        </p:nvSpPr>
        <p:spPr>
          <a:xfrm>
            <a:off x="365504" y="1150254"/>
            <a:ext cx="4926761" cy="538583"/>
          </a:xfrm>
          <a:prstGeom prst="rect">
            <a:avLst/>
          </a:prstGeom>
          <a:noFill/>
        </p:spPr>
        <p:txBody>
          <a:bodyPr vert="horz" lIns="68580" tIns="34290" rIns="68580" bIns="34290" rtlCol="0" anchor="ctr">
            <a:noAutofit/>
          </a:bodyPr>
          <a:lstStyle>
            <a:lvl1pPr algn="l" defTabSz="457200" rtl="0" eaLnBrk="1" latinLnBrk="0" hangingPunct="1">
              <a:spcBef>
                <a:spcPct val="0"/>
              </a:spcBef>
              <a:buNone/>
              <a:defRPr sz="4400" b="1" kern="1200">
                <a:solidFill>
                  <a:srgbClr val="C6714A"/>
                </a:solidFill>
                <a:latin typeface="Corbel"/>
                <a:ea typeface="+mj-ea"/>
                <a:cs typeface="Corbel"/>
              </a:defRPr>
            </a:lvl1pPr>
          </a:lstStyle>
          <a:p>
            <a:pPr defTabSz="342900"/>
            <a:r>
              <a:rPr lang="en-US" sz="4050" dirty="0" err="1">
                <a:solidFill>
                  <a:srgbClr val="FFFFFF"/>
                </a:solidFill>
              </a:rPr>
              <a:t>Projectwerk</a:t>
            </a:r>
            <a:r>
              <a:rPr lang="en-US" sz="4050" dirty="0">
                <a:solidFill>
                  <a:srgbClr val="FFFFFF"/>
                </a:solidFill>
              </a:rPr>
              <a:t> I </a:t>
            </a:r>
            <a:endParaRPr lang="nl-NL" sz="4050" dirty="0">
              <a:solidFill>
                <a:srgbClr val="FFFFF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391" y="3454777"/>
            <a:ext cx="2482113" cy="1860178"/>
          </a:xfrm>
          <a:prstGeom prst="rect">
            <a:avLst/>
          </a:prstGeom>
          <a:ln w="57150">
            <a:solidFill>
              <a:schemeClr val="bg1"/>
            </a:solidFill>
          </a:ln>
        </p:spPr>
      </p:pic>
      <p:pic>
        <p:nvPicPr>
          <p:cNvPr id="7170" name="Picture 2" descr="foto van Odisee Campus Hoger Instituut voor Gezinswetenschapp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8888" y="3454776"/>
            <a:ext cx="3321149" cy="1863994"/>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10" name="Picture 4" descr="foto van Odisee Campus Hoger Instituut voor Gezinswetenschapp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710" y="3462751"/>
            <a:ext cx="2480237" cy="1860179"/>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l="11276" t="7451" r="10343" b="5098"/>
          <a:stretch/>
        </p:blipFill>
        <p:spPr>
          <a:xfrm>
            <a:off x="6302712" y="1255972"/>
            <a:ext cx="2477792" cy="2073350"/>
          </a:xfrm>
          <a:prstGeom prst="rect">
            <a:avLst/>
          </a:prstGeom>
          <a:ln w="57150">
            <a:solidFill>
              <a:schemeClr val="bg1"/>
            </a:solidFill>
          </a:ln>
        </p:spPr>
      </p:pic>
      <p:pic>
        <p:nvPicPr>
          <p:cNvPr id="11" name="Picture 2" descr="N:\HIG\Algemeen\foto's\14-04-25 marktplaats projectwerk jongeren\DSC011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72" t="10389" r="13117"/>
          <a:stretch/>
        </p:blipFill>
        <p:spPr bwMode="auto">
          <a:xfrm>
            <a:off x="3844327" y="1252834"/>
            <a:ext cx="2305203" cy="2076488"/>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34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3600" b="1" dirty="0">
                <a:solidFill>
                  <a:schemeClr val="accent2"/>
                </a:solidFill>
                <a:cs typeface="+mn-cs"/>
              </a:rPr>
              <a:t>Werken voor en met mensen</a:t>
            </a:r>
            <a:endParaRPr lang="en-US" sz="3600" b="1" dirty="0">
              <a:solidFill>
                <a:schemeClr val="accent2"/>
              </a:solidFill>
              <a:cs typeface="+mn-cs"/>
            </a:endParaRPr>
          </a:p>
        </p:txBody>
      </p:sp>
      <p:sp>
        <p:nvSpPr>
          <p:cNvPr id="3" name="Content Placeholder 2"/>
          <p:cNvSpPr>
            <a:spLocks noGrp="1"/>
          </p:cNvSpPr>
          <p:nvPr>
            <p:ph idx="1"/>
          </p:nvPr>
        </p:nvSpPr>
        <p:spPr/>
        <p:txBody>
          <a:bodyPr>
            <a:normAutofit/>
          </a:bodyPr>
          <a:lstStyle/>
          <a:p>
            <a:pPr marL="0" indent="0">
              <a:buNone/>
            </a:pPr>
            <a:r>
              <a:rPr lang="nl-BE" sz="2400" dirty="0">
                <a:solidFill>
                  <a:srgbClr val="1F416B"/>
                </a:solidFill>
                <a:latin typeface="Calibri Light"/>
                <a:ea typeface="Verdana"/>
              </a:rPr>
              <a:t>Kiezen voor een SAW-opleiding </a:t>
            </a:r>
          </a:p>
          <a:p>
            <a:pPr lvl="1"/>
            <a:r>
              <a:rPr lang="nl-BE" sz="2000" dirty="0">
                <a:solidFill>
                  <a:srgbClr val="1F416B"/>
                </a:solidFill>
                <a:latin typeface="Calibri Light"/>
                <a:ea typeface="Verdana"/>
              </a:rPr>
              <a:t>= kiezen voor mensen</a:t>
            </a:r>
          </a:p>
          <a:p>
            <a:pPr lvl="1"/>
            <a:r>
              <a:rPr lang="nl-BE" sz="2000" dirty="0">
                <a:solidFill>
                  <a:srgbClr val="1F416B"/>
                </a:solidFill>
                <a:latin typeface="Calibri Light"/>
                <a:ea typeface="Verdana"/>
              </a:rPr>
              <a:t>= kiezen voor een engagement</a:t>
            </a:r>
          </a:p>
          <a:p>
            <a:pPr lvl="1"/>
            <a:r>
              <a:rPr lang="nl-BE" sz="2000" dirty="0">
                <a:solidFill>
                  <a:srgbClr val="1F416B"/>
                </a:solidFill>
                <a:latin typeface="Calibri Light"/>
                <a:ea typeface="Verdana"/>
              </a:rPr>
              <a:t>= werken aan en met jezelf</a:t>
            </a:r>
          </a:p>
          <a:p>
            <a:pPr marL="457200" lvl="1" indent="0">
              <a:buNone/>
            </a:pPr>
            <a:endParaRPr lang="nl-BE" sz="2000" dirty="0">
              <a:solidFill>
                <a:srgbClr val="1F416B"/>
              </a:solidFill>
              <a:latin typeface="Calibri Light"/>
              <a:ea typeface="Verdana"/>
            </a:endParaRPr>
          </a:p>
          <a:p>
            <a:pPr marL="0" indent="0">
              <a:buNone/>
            </a:pPr>
            <a:r>
              <a:rPr lang="nl-BE" sz="2400" dirty="0">
                <a:solidFill>
                  <a:srgbClr val="1F416B"/>
                </a:solidFill>
                <a:latin typeface="Calibri Light"/>
                <a:ea typeface="Verdana"/>
              </a:rPr>
              <a:t>Verschillende opleidingen</a:t>
            </a:r>
          </a:p>
          <a:p>
            <a:pPr lvl="1"/>
            <a:r>
              <a:rPr lang="nl-BE" sz="2000" dirty="0">
                <a:solidFill>
                  <a:srgbClr val="1F416B"/>
                </a:solidFill>
                <a:latin typeface="Calibri Light"/>
                <a:ea typeface="Verdana"/>
              </a:rPr>
              <a:t>= één stam, met veel takken, met eigen accenten</a:t>
            </a:r>
          </a:p>
        </p:txBody>
      </p:sp>
      <p:sp>
        <p:nvSpPr>
          <p:cNvPr id="6" name="Slide Number Placeholder 5"/>
          <p:cNvSpPr>
            <a:spLocks noGrp="1"/>
          </p:cNvSpPr>
          <p:nvPr>
            <p:ph type="sldNum" sz="quarter" idx="12"/>
          </p:nvPr>
        </p:nvSpPr>
        <p:spPr>
          <a:prstGeom prst="rect">
            <a:avLst/>
          </a:prstGeom>
        </p:spPr>
        <p:txBody>
          <a:bodyPr/>
          <a:lstStyle/>
          <a:p>
            <a:fld id="{FCA3638F-6D52-644A-9831-93255061F043}" type="slidenum">
              <a:rPr lang="en-US" smtClean="0"/>
              <a:t>3</a:t>
            </a:fld>
            <a:endParaRPr lang="en-US"/>
          </a:p>
        </p:txBody>
      </p:sp>
    </p:spTree>
    <p:extLst>
      <p:ext uri="{BB962C8B-B14F-4D97-AF65-F5344CB8AC3E}">
        <p14:creationId xmlns:p14="http://schemas.microsoft.com/office/powerpoint/2010/main" val="2336306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6999" y="1302752"/>
            <a:ext cx="2828973" cy="1138514"/>
          </a:xfrm>
        </p:spPr>
        <p:txBody>
          <a:bodyPr>
            <a:normAutofit/>
          </a:bodyPr>
          <a:lstStyle/>
          <a:p>
            <a:r>
              <a:rPr lang="nl-BE" dirty="0"/>
              <a:t>2</a:t>
            </a:r>
            <a:r>
              <a:rPr lang="nl-BE" baseline="30000" dirty="0"/>
              <a:t>de</a:t>
            </a:r>
            <a:r>
              <a:rPr lang="nl-BE" dirty="0"/>
              <a:t> &amp; 3</a:t>
            </a:r>
            <a:r>
              <a:rPr lang="nl-BE" baseline="30000" dirty="0"/>
              <a:t>de</a:t>
            </a:r>
            <a:r>
              <a:rPr lang="nl-BE" dirty="0"/>
              <a:t> opleidingsfase</a:t>
            </a:r>
          </a:p>
        </p:txBody>
      </p:sp>
      <p:sp>
        <p:nvSpPr>
          <p:cNvPr id="6" name="Tijdelijke aanduiding voor dianummer 5"/>
          <p:cNvSpPr>
            <a:spLocks noGrp="1"/>
          </p:cNvSpPr>
          <p:nvPr>
            <p:ph type="sldNum" sz="quarter" idx="12"/>
          </p:nvPr>
        </p:nvSpPr>
        <p:spPr/>
        <p:txBody>
          <a:bodyPr/>
          <a:lstStyle/>
          <a:p>
            <a:pPr defTabSz="685800" hangingPunct="1"/>
            <a:fld id="{FCA3638F-6D52-644A-9831-93255061F043}" type="slidenum">
              <a:rPr lang="nl-BE" kern="1200">
                <a:solidFill>
                  <a:srgbClr val="FFFFFF"/>
                </a:solidFill>
                <a:latin typeface="Calibri"/>
              </a:rPr>
              <a:pPr defTabSz="685800" hangingPunct="1"/>
              <a:t>30</a:t>
            </a:fld>
            <a:endParaRPr lang="nl-BE" kern="1200">
              <a:solidFill>
                <a:srgbClr val="FFFFFF"/>
              </a:solidFill>
              <a:latin typeface="Calibri"/>
            </a:endParaRPr>
          </a:p>
        </p:txBody>
      </p:sp>
      <p:sp>
        <p:nvSpPr>
          <p:cNvPr id="13" name="TextBox 12"/>
          <p:cNvSpPr txBox="1"/>
          <p:nvPr/>
        </p:nvSpPr>
        <p:spPr>
          <a:xfrm>
            <a:off x="3779875" y="1558242"/>
            <a:ext cx="4991987" cy="3826689"/>
          </a:xfrm>
          <a:prstGeom prst="rect">
            <a:avLst/>
          </a:prstGeom>
          <a:noFill/>
        </p:spPr>
        <p:txBody>
          <a:bodyPr wrap="square" rtlCol="0">
            <a:spAutoFit/>
          </a:bodyPr>
          <a:lstStyle/>
          <a:p>
            <a:pPr marL="214313" indent="-214313" defTabSz="685800" hangingPunct="1">
              <a:spcBef>
                <a:spcPts val="1350"/>
              </a:spcBef>
              <a:spcAft>
                <a:spcPts val="1350"/>
              </a:spcAft>
              <a:buFont typeface="Arial" panose="020B0604020202020204" pitchFamily="34" charset="0"/>
              <a:buChar char="•"/>
              <a:defRPr/>
            </a:pPr>
            <a:r>
              <a:rPr lang="nl-BE" b="1" kern="1200" dirty="0">
                <a:solidFill>
                  <a:srgbClr val="1F416B"/>
                </a:solidFill>
                <a:latin typeface="Calibri"/>
              </a:rPr>
              <a:t>Gemiddeld 2 lesdagen per week</a:t>
            </a:r>
          </a:p>
          <a:p>
            <a:pPr marL="214313" indent="-214313" defTabSz="685800" hangingPunct="1">
              <a:spcBef>
                <a:spcPts val="1350"/>
              </a:spcBef>
              <a:spcAft>
                <a:spcPts val="1350"/>
              </a:spcAft>
              <a:buFont typeface="Arial" panose="020B0604020202020204" pitchFamily="34" charset="0"/>
              <a:buChar char="•"/>
              <a:defRPr/>
            </a:pPr>
            <a:r>
              <a:rPr lang="nl-BE" b="1" kern="1200" dirty="0">
                <a:solidFill>
                  <a:srgbClr val="1F416B"/>
                </a:solidFill>
                <a:latin typeface="Calibri"/>
              </a:rPr>
              <a:t>600u halftijds werkplekleren </a:t>
            </a:r>
            <a:br>
              <a:rPr lang="nl-BE" b="1" kern="1200" dirty="0">
                <a:solidFill>
                  <a:srgbClr val="1F416B"/>
                </a:solidFill>
                <a:latin typeface="Calibri"/>
              </a:rPr>
            </a:br>
            <a:r>
              <a:rPr lang="nl-BE" b="1" kern="1200" dirty="0">
                <a:solidFill>
                  <a:srgbClr val="1F416B"/>
                </a:solidFill>
                <a:latin typeface="Calibri"/>
              </a:rPr>
              <a:t>(kan in 3</a:t>
            </a:r>
            <a:r>
              <a:rPr lang="nl-BE" b="1" kern="1200" baseline="30000" dirty="0">
                <a:solidFill>
                  <a:srgbClr val="1F416B"/>
                </a:solidFill>
                <a:latin typeface="Calibri"/>
              </a:rPr>
              <a:t>e</a:t>
            </a:r>
            <a:r>
              <a:rPr lang="nl-BE" b="1" kern="1200" dirty="0">
                <a:solidFill>
                  <a:srgbClr val="1F416B"/>
                </a:solidFill>
                <a:latin typeface="Calibri"/>
              </a:rPr>
              <a:t> OF in het buitenland)</a:t>
            </a:r>
          </a:p>
          <a:p>
            <a:pPr marL="214313" indent="-214313" defTabSz="685800" hangingPunct="1">
              <a:spcBef>
                <a:spcPts val="1350"/>
              </a:spcBef>
              <a:spcAft>
                <a:spcPts val="1350"/>
              </a:spcAft>
              <a:buFont typeface="Arial" panose="020B0604020202020204" pitchFamily="34" charset="0"/>
              <a:buChar char="•"/>
              <a:defRPr/>
            </a:pPr>
            <a:r>
              <a:rPr lang="nl-BE" b="1" kern="1200" dirty="0">
                <a:solidFill>
                  <a:srgbClr val="1F416B"/>
                </a:solidFill>
                <a:latin typeface="Calibri"/>
              </a:rPr>
              <a:t>Modulair systeem (&amp; examens)</a:t>
            </a:r>
          </a:p>
          <a:p>
            <a:pPr marL="214313" indent="-214313" defTabSz="685800" hangingPunct="1">
              <a:spcBef>
                <a:spcPts val="1350"/>
              </a:spcBef>
              <a:spcAft>
                <a:spcPts val="1350"/>
              </a:spcAft>
              <a:buFont typeface="Arial" panose="020B0604020202020204" pitchFamily="34" charset="0"/>
              <a:buChar char="•"/>
              <a:defRPr/>
            </a:pPr>
            <a:r>
              <a:rPr lang="nl-BE" b="1" kern="1200" dirty="0">
                <a:solidFill>
                  <a:srgbClr val="1F416B"/>
                </a:solidFill>
                <a:latin typeface="Calibri"/>
              </a:rPr>
              <a:t>Theorie over </a:t>
            </a:r>
            <a:r>
              <a:rPr lang="nl-BE" b="1" kern="1200" dirty="0" err="1">
                <a:solidFill>
                  <a:srgbClr val="1F416B"/>
                </a:solidFill>
                <a:latin typeface="Calibri"/>
              </a:rPr>
              <a:t>gezinsgerelateerde</a:t>
            </a:r>
            <a:r>
              <a:rPr lang="nl-BE" b="1" kern="1200" dirty="0">
                <a:solidFill>
                  <a:srgbClr val="1F416B"/>
                </a:solidFill>
                <a:latin typeface="Calibri"/>
              </a:rPr>
              <a:t> thema’s</a:t>
            </a:r>
          </a:p>
          <a:p>
            <a:pPr marL="214313" indent="-214313" defTabSz="685800" hangingPunct="1">
              <a:spcBef>
                <a:spcPts val="1350"/>
              </a:spcBef>
              <a:spcAft>
                <a:spcPts val="1350"/>
              </a:spcAft>
              <a:buFont typeface="Arial" panose="020B0604020202020204" pitchFamily="34" charset="0"/>
              <a:buChar char="•"/>
              <a:defRPr/>
            </a:pPr>
            <a:r>
              <a:rPr lang="nl-BE" b="1" kern="1200" dirty="0">
                <a:solidFill>
                  <a:srgbClr val="1F416B"/>
                </a:solidFill>
                <a:latin typeface="Calibri"/>
              </a:rPr>
              <a:t>Methodieken </a:t>
            </a:r>
          </a:p>
          <a:p>
            <a:pPr marL="214313" indent="-214313" defTabSz="685800" hangingPunct="1">
              <a:spcBef>
                <a:spcPts val="1350"/>
              </a:spcBef>
              <a:spcAft>
                <a:spcPts val="1350"/>
              </a:spcAft>
              <a:buFont typeface="Arial" panose="020B0604020202020204" pitchFamily="34" charset="0"/>
              <a:buChar char="•"/>
              <a:defRPr/>
            </a:pPr>
            <a:r>
              <a:rPr lang="nl-BE" b="1" kern="1200" dirty="0">
                <a:solidFill>
                  <a:srgbClr val="1F416B"/>
                </a:solidFill>
                <a:latin typeface="Calibri"/>
              </a:rPr>
              <a:t>Project en </a:t>
            </a:r>
            <a:r>
              <a:rPr lang="nl-BE" b="1" kern="1200" dirty="0" err="1">
                <a:solidFill>
                  <a:srgbClr val="1F416B"/>
                </a:solidFill>
                <a:latin typeface="Calibri"/>
              </a:rPr>
              <a:t>Bachelorproef</a:t>
            </a:r>
            <a:endParaRPr lang="nl-BE" b="1" kern="1200" dirty="0">
              <a:solidFill>
                <a:srgbClr val="1F416B"/>
              </a:solidFill>
              <a:latin typeface="Calibri"/>
            </a:endParaRPr>
          </a:p>
        </p:txBody>
      </p:sp>
      <p:pic>
        <p:nvPicPr>
          <p:cNvPr id="7" name="Picture 6"/>
          <p:cNvPicPr>
            <a:picLocks noChangeAspect="1"/>
          </p:cNvPicPr>
          <p:nvPr/>
        </p:nvPicPr>
        <p:blipFill>
          <a:blip r:embed="rId2"/>
          <a:stretch>
            <a:fillRect/>
          </a:stretch>
        </p:blipFill>
        <p:spPr>
          <a:xfrm>
            <a:off x="280914" y="3429000"/>
            <a:ext cx="3052843" cy="1717225"/>
          </a:xfrm>
          <a:prstGeom prst="rect">
            <a:avLst/>
          </a:prstGeom>
        </p:spPr>
      </p:pic>
      <p:sp>
        <p:nvSpPr>
          <p:cNvPr id="3" name="TextBox 2">
            <a:extLst>
              <a:ext uri="{FF2B5EF4-FFF2-40B4-BE49-F238E27FC236}">
                <a16:creationId xmlns:a16="http://schemas.microsoft.com/office/drawing/2014/main" id="{3F4C3FD7-7D7B-47DB-9893-F27562673EFC}"/>
              </a:ext>
            </a:extLst>
          </p:cNvPr>
          <p:cNvSpPr txBox="1"/>
          <p:nvPr/>
        </p:nvSpPr>
        <p:spPr>
          <a:xfrm>
            <a:off x="400718" y="3019537"/>
            <a:ext cx="2221458" cy="300082"/>
          </a:xfrm>
          <a:prstGeom prst="rect">
            <a:avLst/>
          </a:prstGeom>
          <a:noFill/>
        </p:spPr>
        <p:txBody>
          <a:bodyPr wrap="square" rtlCol="0">
            <a:spAutoFit/>
          </a:bodyPr>
          <a:lstStyle/>
          <a:p>
            <a:pPr defTabSz="685800" hangingPunct="1"/>
            <a:r>
              <a:rPr lang="nl-BE" sz="1350" kern="1200" dirty="0">
                <a:solidFill>
                  <a:srgbClr val="1F416B"/>
                </a:solidFill>
                <a:latin typeface="Calibri Light"/>
              </a:rPr>
              <a:t>Goed weer? Lesje buiten </a:t>
            </a:r>
            <a:r>
              <a:rPr lang="nl-BE" sz="1350" kern="1200" dirty="0">
                <a:solidFill>
                  <a:srgbClr val="1F416B"/>
                </a:solidFill>
                <a:latin typeface="Calibri Light"/>
                <a:sym typeface="Wingdings" panose="05000000000000000000" pitchFamily="2" charset="2"/>
              </a:rPr>
              <a:t></a:t>
            </a:r>
            <a:endParaRPr lang="nl-BE" sz="1350" kern="1200" dirty="0">
              <a:solidFill>
                <a:srgbClr val="1F416B"/>
              </a:solidFill>
              <a:latin typeface="Calibri Light"/>
            </a:endParaRPr>
          </a:p>
        </p:txBody>
      </p:sp>
    </p:spTree>
    <p:extLst>
      <p:ext uri="{BB962C8B-B14F-4D97-AF65-F5344CB8AC3E}">
        <p14:creationId xmlns:p14="http://schemas.microsoft.com/office/powerpoint/2010/main" val="113492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31</a:t>
            </a:fld>
            <a:endParaRPr lang="nl-BE" kern="1200">
              <a:solidFill>
                <a:srgbClr val="1F416B"/>
              </a:solidFill>
              <a:latin typeface="Calibri"/>
            </a:endParaRPr>
          </a:p>
        </p:txBody>
      </p:sp>
      <p:sp>
        <p:nvSpPr>
          <p:cNvPr id="2" name="Titel 1"/>
          <p:cNvSpPr>
            <a:spLocks noGrp="1"/>
          </p:cNvSpPr>
          <p:nvPr>
            <p:ph type="title" idx="4294967295"/>
          </p:nvPr>
        </p:nvSpPr>
        <p:spPr>
          <a:xfrm>
            <a:off x="336177" y="1270392"/>
            <a:ext cx="6659165" cy="833998"/>
          </a:xfrm>
          <a:prstGeom prst="rect">
            <a:avLst/>
          </a:prstGeom>
        </p:spPr>
        <p:txBody>
          <a:bodyPr/>
          <a:lstStyle/>
          <a:p>
            <a:pPr defTabSz="342900">
              <a:lnSpc>
                <a:spcPct val="100000"/>
              </a:lnSpc>
            </a:pPr>
            <a:r>
              <a:rPr lang="nl-BE" sz="3100" dirty="0">
                <a:cs typeface="+mn-cs"/>
                <a:sym typeface="Calibri"/>
              </a:rPr>
              <a:t>Projectwerk II</a:t>
            </a:r>
          </a:p>
        </p:txBody>
      </p:sp>
      <p:sp>
        <p:nvSpPr>
          <p:cNvPr id="3" name="Tijdelijke aanduiding voor inhoud 2"/>
          <p:cNvSpPr>
            <a:spLocks noGrp="1"/>
          </p:cNvSpPr>
          <p:nvPr>
            <p:ph idx="4294967295"/>
          </p:nvPr>
        </p:nvSpPr>
        <p:spPr>
          <a:xfrm>
            <a:off x="216561" y="2215828"/>
            <a:ext cx="3786598" cy="1014413"/>
          </a:xfrm>
          <a:prstGeom prst="rect">
            <a:avLst/>
          </a:prstGeom>
        </p:spPr>
        <p:txBody>
          <a:bodyPr>
            <a:normAutofit fontScale="85000" lnSpcReduction="10000"/>
          </a:bodyPr>
          <a:lstStyle/>
          <a:p>
            <a:pPr marL="0" indent="0">
              <a:buNone/>
            </a:pPr>
            <a:r>
              <a:rPr lang="nl-BE" b="1" dirty="0">
                <a:latin typeface="+mj-lt"/>
              </a:rPr>
              <a:t>Praktijkgericht onderzoek</a:t>
            </a:r>
          </a:p>
          <a:p>
            <a:pPr marL="0" indent="0">
              <a:buNone/>
            </a:pPr>
            <a:r>
              <a:rPr lang="nl-BE" b="1" dirty="0">
                <a:latin typeface="+mj-lt"/>
              </a:rPr>
              <a:t>		van A tot Z uitvoeren</a:t>
            </a:r>
          </a:p>
          <a:p>
            <a:pPr marL="0" indent="0">
              <a:buNone/>
            </a:pPr>
            <a:r>
              <a:rPr lang="nl-BE" dirty="0">
                <a:latin typeface="+mj-lt"/>
              </a:rPr>
              <a:t>Voorbereiding op </a:t>
            </a:r>
            <a:r>
              <a:rPr lang="nl-BE" dirty="0" err="1">
                <a:latin typeface="+mj-lt"/>
              </a:rPr>
              <a:t>Bachelorproef</a:t>
            </a:r>
            <a:r>
              <a:rPr lang="nl-BE" dirty="0">
                <a:latin typeface="+mj-lt"/>
              </a:rPr>
              <a:t> 3</a:t>
            </a:r>
            <a:r>
              <a:rPr lang="nl-BE" baseline="30000" dirty="0">
                <a:latin typeface="+mj-lt"/>
              </a:rPr>
              <a:t>de</a:t>
            </a:r>
            <a:r>
              <a:rPr lang="nl-BE" dirty="0">
                <a:latin typeface="+mj-lt"/>
              </a:rPr>
              <a:t> jaar </a:t>
            </a:r>
          </a:p>
          <a:p>
            <a:pPr marL="0" indent="0">
              <a:buNone/>
            </a:pPr>
            <a:endParaRPr lang="nl-BE" b="1" dirty="0">
              <a:latin typeface="+mj-lt"/>
            </a:endParaRPr>
          </a:p>
          <a:p>
            <a:endParaRPr lang="nl-BE" dirty="0"/>
          </a:p>
        </p:txBody>
      </p:sp>
      <p:pic>
        <p:nvPicPr>
          <p:cNvPr id="5" name="Picture 4"/>
          <p:cNvPicPr>
            <a:picLocks noChangeAspect="1"/>
          </p:cNvPicPr>
          <p:nvPr/>
        </p:nvPicPr>
        <p:blipFill>
          <a:blip r:embed="rId3"/>
          <a:stretch>
            <a:fillRect/>
          </a:stretch>
        </p:blipFill>
        <p:spPr>
          <a:xfrm>
            <a:off x="4358567" y="1180863"/>
            <a:ext cx="4568873" cy="4496274"/>
          </a:xfrm>
          <a:prstGeom prst="rect">
            <a:avLst/>
          </a:prstGeom>
          <a:ln w="76200">
            <a:solidFill>
              <a:schemeClr val="accent2"/>
            </a:solidFill>
          </a:ln>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l="24877" t="15139" r="6962" b="854"/>
          <a:stretch/>
        </p:blipFill>
        <p:spPr>
          <a:xfrm>
            <a:off x="2552126" y="3709799"/>
            <a:ext cx="1972085" cy="1845610"/>
          </a:xfrm>
          <a:prstGeom prst="rect">
            <a:avLst/>
          </a:prstGeom>
          <a:ln w="76200">
            <a:solidFill>
              <a:schemeClr val="accent2"/>
            </a:solidFill>
          </a:ln>
        </p:spPr>
      </p:pic>
    </p:spTree>
    <p:extLst>
      <p:ext uri="{BB962C8B-B14F-4D97-AF65-F5344CB8AC3E}">
        <p14:creationId xmlns:p14="http://schemas.microsoft.com/office/powerpoint/2010/main" val="418610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90" y="4198516"/>
            <a:ext cx="3337148" cy="1239974"/>
          </a:xfrm>
          <a:prstGeom prst="rect">
            <a:avLst/>
          </a:prstGeom>
          <a:ln>
            <a:noFill/>
          </a:ln>
          <a:effectLst>
            <a:softEdge rad="112500"/>
          </a:effectLst>
        </p:spPr>
      </p:pic>
      <p:sp>
        <p:nvSpPr>
          <p:cNvPr id="8" name="Title 1"/>
          <p:cNvSpPr txBox="1">
            <a:spLocks/>
          </p:cNvSpPr>
          <p:nvPr/>
        </p:nvSpPr>
        <p:spPr>
          <a:xfrm>
            <a:off x="1621633" y="983456"/>
            <a:ext cx="6320978" cy="538163"/>
          </a:xfrm>
          <a:prstGeom prst="rect">
            <a:avLst/>
          </a:prstGeom>
          <a:noFill/>
        </p:spPr>
        <p:txBody>
          <a:bodyPr vert="horz" lIns="68580" tIns="34290" rIns="68580" bIns="34290" rtlCol="0" anchor="ctr">
            <a:noAutofit/>
          </a:bodyPr>
          <a:lstStyle>
            <a:lvl1pPr algn="l" defTabSz="457200" rtl="0" eaLnBrk="1" latinLnBrk="0" hangingPunct="1">
              <a:spcBef>
                <a:spcPct val="0"/>
              </a:spcBef>
              <a:buNone/>
              <a:defRPr sz="4400" b="1" kern="1200">
                <a:solidFill>
                  <a:srgbClr val="C6714A"/>
                </a:solidFill>
                <a:latin typeface="Corbel"/>
                <a:ea typeface="+mj-ea"/>
                <a:cs typeface="Corbel"/>
              </a:defRPr>
            </a:lvl1pPr>
          </a:lstStyle>
          <a:p>
            <a:pPr defTabSz="342900"/>
            <a:r>
              <a:rPr lang="en-US" sz="3100" dirty="0" err="1">
                <a:solidFill>
                  <a:schemeClr val="accent2"/>
                </a:solidFill>
                <a:latin typeface="+mj-lt"/>
                <a:cs typeface="+mn-cs"/>
              </a:rPr>
              <a:t>Werkplekleren</a:t>
            </a:r>
            <a:r>
              <a:rPr lang="en-US" sz="3100" dirty="0">
                <a:solidFill>
                  <a:schemeClr val="accent2"/>
                </a:solidFill>
                <a:latin typeface="+mj-lt"/>
                <a:cs typeface="+mn-cs"/>
              </a:rPr>
              <a:t> II: </a:t>
            </a:r>
            <a:r>
              <a:rPr lang="en-US" sz="3100" dirty="0" err="1">
                <a:solidFill>
                  <a:schemeClr val="accent2"/>
                </a:solidFill>
                <a:latin typeface="+mj-lt"/>
                <a:cs typeface="+mn-cs"/>
              </a:rPr>
              <a:t>Sociale</a:t>
            </a:r>
            <a:r>
              <a:rPr lang="en-US" sz="3100" dirty="0">
                <a:solidFill>
                  <a:schemeClr val="accent2"/>
                </a:solidFill>
                <a:latin typeface="+mj-lt"/>
                <a:cs typeface="+mn-cs"/>
              </a:rPr>
              <a:t> </a:t>
            </a:r>
            <a:r>
              <a:rPr lang="en-US" sz="3100" dirty="0" err="1">
                <a:solidFill>
                  <a:schemeClr val="accent2"/>
                </a:solidFill>
                <a:latin typeface="+mj-lt"/>
                <a:cs typeface="+mn-cs"/>
              </a:rPr>
              <a:t>Economie</a:t>
            </a:r>
            <a:endParaRPr lang="nl-NL" sz="3100" dirty="0">
              <a:solidFill>
                <a:schemeClr val="accent2"/>
              </a:solidFill>
              <a:latin typeface="+mj-lt"/>
              <a:cs typeface="+mn-cs"/>
            </a:endParaRPr>
          </a:p>
        </p:txBody>
      </p:sp>
      <p:sp>
        <p:nvSpPr>
          <p:cNvPr id="6" name="Slide Number Placeholder 5"/>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32</a:t>
            </a:fld>
            <a:endParaRPr lang="nl-BE" kern="1200">
              <a:solidFill>
                <a:srgbClr val="1F416B"/>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6710" y="1702030"/>
            <a:ext cx="4900538" cy="3675404"/>
          </a:xfrm>
          <a:prstGeom prst="rect">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289" y="1702029"/>
            <a:ext cx="3275489" cy="2456617"/>
          </a:xfrm>
          <a:prstGeom prst="rect">
            <a:avLst/>
          </a:prstGeom>
          <a:ln>
            <a:noFill/>
          </a:ln>
          <a:effectLst>
            <a:softEdge rad="112500"/>
          </a:effectLst>
        </p:spPr>
      </p:pic>
    </p:spTree>
    <p:extLst>
      <p:ext uri="{BB962C8B-B14F-4D97-AF65-F5344CB8AC3E}">
        <p14:creationId xmlns:p14="http://schemas.microsoft.com/office/powerpoint/2010/main" val="3980091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BE" sz="2400" dirty="0"/>
              <a:t>Of met de woorden van een studente…</a:t>
            </a:r>
            <a:endParaRPr lang="en-US" sz="2400" dirty="0"/>
          </a:p>
        </p:txBody>
      </p:sp>
      <p:sp>
        <p:nvSpPr>
          <p:cNvPr id="4" name="Slide Number Placeholder 3"/>
          <p:cNvSpPr>
            <a:spLocks noGrp="1"/>
          </p:cNvSpPr>
          <p:nvPr>
            <p:ph type="sldNum" sz="quarter" idx="12"/>
          </p:nvPr>
        </p:nvSpPr>
        <p:spPr/>
        <p:txBody>
          <a:bodyPr/>
          <a:lstStyle/>
          <a:p>
            <a:pPr defTabSz="685800" hangingPunct="1"/>
            <a:fld id="{FCA3638F-6D52-644A-9831-93255061F043}" type="slidenum">
              <a:rPr lang="en-US" kern="1200">
                <a:solidFill>
                  <a:srgbClr val="FFFFFF"/>
                </a:solidFill>
                <a:latin typeface="Calibri"/>
              </a:rPr>
              <a:pPr defTabSz="685800" hangingPunct="1"/>
              <a:t>33</a:t>
            </a:fld>
            <a:endParaRPr lang="en-US" kern="1200">
              <a:solidFill>
                <a:srgbClr val="FFFFFF"/>
              </a:solidFill>
              <a:latin typeface="Calibri"/>
            </a:endParaRPr>
          </a:p>
        </p:txBody>
      </p:sp>
      <p:sp>
        <p:nvSpPr>
          <p:cNvPr id="7" name="Text Placeholder 6"/>
          <p:cNvSpPr>
            <a:spLocks noGrp="1"/>
          </p:cNvSpPr>
          <p:nvPr>
            <p:ph type="body" sz="quarter" idx="15"/>
          </p:nvPr>
        </p:nvSpPr>
        <p:spPr>
          <a:xfrm>
            <a:off x="400718" y="2315690"/>
            <a:ext cx="8051853" cy="1968024"/>
          </a:xfrm>
        </p:spPr>
        <p:txBody>
          <a:bodyPr/>
          <a:lstStyle/>
          <a:p>
            <a:r>
              <a:rPr lang="nl-BE" sz="3000" i="1" dirty="0"/>
              <a:t>“Een groot deel van de opleiding bestaat uit werkplekleren, een beetje te vergelijken met een stage maar dan nog intenser. Ik begeleid kwetsbare jongeren die in het deeltijds onderwijs zitten. Een geweldige praktijkervaring” </a:t>
            </a:r>
          </a:p>
          <a:p>
            <a:r>
              <a:rPr lang="nl-BE" sz="3000" i="1" dirty="0"/>
              <a:t>										Anke</a:t>
            </a:r>
            <a:endParaRPr lang="en-US" sz="2100" dirty="0"/>
          </a:p>
        </p:txBody>
      </p:sp>
    </p:spTree>
    <p:extLst>
      <p:ext uri="{BB962C8B-B14F-4D97-AF65-F5344CB8AC3E}">
        <p14:creationId xmlns:p14="http://schemas.microsoft.com/office/powerpoint/2010/main" val="1735373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6999" y="1455332"/>
            <a:ext cx="2828973" cy="985934"/>
          </a:xfrm>
        </p:spPr>
        <p:txBody>
          <a:bodyPr>
            <a:normAutofit/>
          </a:bodyPr>
          <a:lstStyle/>
          <a:p>
            <a:r>
              <a:rPr lang="nl-BE" dirty="0"/>
              <a:t>3</a:t>
            </a:r>
            <a:r>
              <a:rPr lang="nl-BE" baseline="30000" dirty="0"/>
              <a:t>de</a:t>
            </a:r>
            <a:r>
              <a:rPr lang="nl-BE" dirty="0"/>
              <a:t> opleidingsfase</a:t>
            </a:r>
          </a:p>
        </p:txBody>
      </p:sp>
      <p:sp>
        <p:nvSpPr>
          <p:cNvPr id="6" name="Tijdelijke aanduiding voor dianummer 5"/>
          <p:cNvSpPr>
            <a:spLocks noGrp="1"/>
          </p:cNvSpPr>
          <p:nvPr>
            <p:ph type="sldNum" sz="quarter" idx="12"/>
          </p:nvPr>
        </p:nvSpPr>
        <p:spPr/>
        <p:txBody>
          <a:bodyPr/>
          <a:lstStyle/>
          <a:p>
            <a:pPr defTabSz="685800" hangingPunct="1"/>
            <a:fld id="{FCA3638F-6D52-644A-9831-93255061F043}" type="slidenum">
              <a:rPr lang="nl-BE" kern="1200">
                <a:solidFill>
                  <a:srgbClr val="FFFFFF"/>
                </a:solidFill>
                <a:latin typeface="Calibri"/>
              </a:rPr>
              <a:pPr defTabSz="685800" hangingPunct="1"/>
              <a:t>34</a:t>
            </a:fld>
            <a:endParaRPr lang="nl-BE" kern="1200">
              <a:solidFill>
                <a:srgbClr val="FFFFFF"/>
              </a:solidFill>
              <a:latin typeface="Calibri"/>
            </a:endParaRPr>
          </a:p>
        </p:txBody>
      </p:sp>
      <p:sp>
        <p:nvSpPr>
          <p:cNvPr id="13" name="TextBox 12"/>
          <p:cNvSpPr txBox="1"/>
          <p:nvPr/>
        </p:nvSpPr>
        <p:spPr>
          <a:xfrm>
            <a:off x="3676206" y="857250"/>
            <a:ext cx="5271091" cy="5312352"/>
          </a:xfrm>
          <a:prstGeom prst="rect">
            <a:avLst/>
          </a:prstGeom>
          <a:noFill/>
        </p:spPr>
        <p:txBody>
          <a:bodyPr wrap="square" rtlCol="0">
            <a:spAutoFit/>
          </a:bodyPr>
          <a:lstStyle/>
          <a:p>
            <a:pPr defTabSz="685800" hangingPunct="1">
              <a:lnSpc>
                <a:spcPct val="250000"/>
              </a:lnSpc>
              <a:defRPr/>
            </a:pPr>
            <a:r>
              <a:rPr lang="nl-BE" sz="2700" b="1" kern="1200" dirty="0">
                <a:solidFill>
                  <a:srgbClr val="1F416B"/>
                </a:solidFill>
                <a:latin typeface="Calibri"/>
              </a:rPr>
              <a:t>Kies de </a:t>
            </a:r>
            <a:r>
              <a:rPr lang="nl-BE" sz="2700" b="1" kern="1200" dirty="0">
                <a:solidFill>
                  <a:srgbClr val="3CB497"/>
                </a:solidFill>
                <a:latin typeface="Calibri"/>
              </a:rPr>
              <a:t>doelgroep</a:t>
            </a:r>
            <a:r>
              <a:rPr lang="nl-BE" sz="2700" b="1" kern="1200" dirty="0">
                <a:solidFill>
                  <a:srgbClr val="1F416B"/>
                </a:solidFill>
                <a:latin typeface="Calibri"/>
              </a:rPr>
              <a:t> die bij jou past !</a:t>
            </a:r>
          </a:p>
          <a:p>
            <a:pPr defTabSz="685800" hangingPunct="1">
              <a:lnSpc>
                <a:spcPct val="250000"/>
              </a:lnSpc>
              <a:defRPr/>
            </a:pPr>
            <a:r>
              <a:rPr lang="nl-BE" b="1" kern="1200" dirty="0">
                <a:solidFill>
                  <a:srgbClr val="3CB497"/>
                </a:solidFill>
                <a:latin typeface="Calibri"/>
              </a:rPr>
              <a:t>Oriëntatie Kinderen &amp; Jongeren</a:t>
            </a:r>
          </a:p>
          <a:p>
            <a:pPr defTabSz="685800" hangingPunct="1">
              <a:defRPr/>
            </a:pPr>
            <a:r>
              <a:rPr lang="nl-BE" kern="1200" dirty="0">
                <a:solidFill>
                  <a:srgbClr val="1F416B"/>
                </a:solidFill>
                <a:latin typeface="Calibri"/>
              </a:rPr>
              <a:t>Jeugdrecht – Kinderrechten - </a:t>
            </a:r>
            <a:r>
              <a:rPr lang="nl-NL" kern="1200" dirty="0">
                <a:solidFill>
                  <a:srgbClr val="1F416B"/>
                </a:solidFill>
                <a:latin typeface="Calibri"/>
              </a:rPr>
              <a:t>Ondersteuning van kinderen en jongeren met een handicap - </a:t>
            </a:r>
            <a:br>
              <a:rPr lang="nl-NL" kern="1200" dirty="0">
                <a:solidFill>
                  <a:srgbClr val="1F416B"/>
                </a:solidFill>
                <a:latin typeface="Calibri"/>
              </a:rPr>
            </a:br>
            <a:r>
              <a:rPr lang="nl-NL" kern="1200" dirty="0">
                <a:solidFill>
                  <a:srgbClr val="1F416B"/>
                </a:solidFill>
                <a:latin typeface="Calibri"/>
              </a:rPr>
              <a:t>Actuele onderwijsthema's en ouderparticipatie - Ontwikkelingspsychopathologie en ouderbegeleiding</a:t>
            </a:r>
            <a:endParaRPr lang="nl-BE" kern="1200" dirty="0">
              <a:solidFill>
                <a:srgbClr val="1F416B"/>
              </a:solidFill>
              <a:latin typeface="Calibri"/>
            </a:endParaRPr>
          </a:p>
          <a:p>
            <a:pPr defTabSz="685800" hangingPunct="1">
              <a:lnSpc>
                <a:spcPct val="250000"/>
              </a:lnSpc>
              <a:defRPr/>
            </a:pPr>
            <a:r>
              <a:rPr lang="nl-BE" b="1" kern="1200" dirty="0">
                <a:solidFill>
                  <a:srgbClr val="3CB497"/>
                </a:solidFill>
                <a:latin typeface="Calibri"/>
              </a:rPr>
              <a:t>Oriëntatie Volwassenen &amp; ouderen</a:t>
            </a:r>
          </a:p>
          <a:p>
            <a:pPr defTabSz="685800" hangingPunct="1">
              <a:defRPr/>
            </a:pPr>
            <a:r>
              <a:rPr lang="nl-BE" kern="1200" dirty="0">
                <a:solidFill>
                  <a:srgbClr val="1F416B"/>
                </a:solidFill>
                <a:latin typeface="Calibri"/>
              </a:rPr>
              <a:t>Relatie-ondersteuning en bemiddeling - </a:t>
            </a:r>
            <a:r>
              <a:rPr lang="nl-NL" kern="1200" dirty="0">
                <a:solidFill>
                  <a:srgbClr val="1F416B"/>
                </a:solidFill>
                <a:latin typeface="Calibri"/>
              </a:rPr>
              <a:t>Ondersteuning van volwassenen en ouderen met een handicap - Psychopathologie van volwassenen en ouderen - Sociaal Cultureel Werk - Psychogerontologie</a:t>
            </a:r>
            <a:endParaRPr lang="nl-BE" kern="1200" dirty="0">
              <a:solidFill>
                <a:srgbClr val="1F416B"/>
              </a:solidFill>
              <a:latin typeface="Calibri"/>
            </a:endParaRPr>
          </a:p>
          <a:p>
            <a:pPr marL="214313" indent="-214313" defTabSz="685800" hangingPunct="1">
              <a:lnSpc>
                <a:spcPct val="250000"/>
              </a:lnSpc>
              <a:buFont typeface="Arial" panose="020B0604020202020204" pitchFamily="34" charset="0"/>
              <a:buChar char="•"/>
              <a:defRPr/>
            </a:pPr>
            <a:endParaRPr lang="nl-BE" b="1" kern="1200" dirty="0">
              <a:solidFill>
                <a:srgbClr val="1F416B"/>
              </a:solidFill>
              <a:latin typeface="Calibri"/>
            </a:endParaRPr>
          </a:p>
        </p:txBody>
      </p:sp>
    </p:spTree>
    <p:extLst>
      <p:ext uri="{BB962C8B-B14F-4D97-AF65-F5344CB8AC3E}">
        <p14:creationId xmlns:p14="http://schemas.microsoft.com/office/powerpoint/2010/main" val="3760602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35</a:t>
            </a:fld>
            <a:endParaRPr lang="nl-BE" kern="1200">
              <a:solidFill>
                <a:srgbClr val="1F416B"/>
              </a:solidFill>
              <a:latin typeface="Calibri"/>
            </a:endParaRPr>
          </a:p>
        </p:txBody>
      </p:sp>
      <p:graphicFrame>
        <p:nvGraphicFramePr>
          <p:cNvPr id="5" name="Tabel 4"/>
          <p:cNvGraphicFramePr>
            <a:graphicFrameLocks noGrp="1"/>
          </p:cNvGraphicFramePr>
          <p:nvPr/>
        </p:nvGraphicFramePr>
        <p:xfrm>
          <a:off x="726143" y="998730"/>
          <a:ext cx="7140225" cy="4424224"/>
        </p:xfrm>
        <a:graphic>
          <a:graphicData uri="http://schemas.openxmlformats.org/drawingml/2006/table">
            <a:tbl>
              <a:tblPr firstRow="1" bandRow="1">
                <a:tableStyleId>{F5AB1C69-6EDB-4FF4-983F-18BD219EF322}</a:tableStyleId>
              </a:tblPr>
              <a:tblGrid>
                <a:gridCol w="2380075">
                  <a:extLst>
                    <a:ext uri="{9D8B030D-6E8A-4147-A177-3AD203B41FA5}">
                      <a16:colId xmlns:a16="http://schemas.microsoft.com/office/drawing/2014/main" val="20000"/>
                    </a:ext>
                  </a:extLst>
                </a:gridCol>
                <a:gridCol w="2380075">
                  <a:extLst>
                    <a:ext uri="{9D8B030D-6E8A-4147-A177-3AD203B41FA5}">
                      <a16:colId xmlns:a16="http://schemas.microsoft.com/office/drawing/2014/main" val="20001"/>
                    </a:ext>
                  </a:extLst>
                </a:gridCol>
                <a:gridCol w="2380075">
                  <a:extLst>
                    <a:ext uri="{9D8B030D-6E8A-4147-A177-3AD203B41FA5}">
                      <a16:colId xmlns:a16="http://schemas.microsoft.com/office/drawing/2014/main" val="20002"/>
                    </a:ext>
                  </a:extLst>
                </a:gridCol>
              </a:tblGrid>
              <a:tr h="551537">
                <a:tc>
                  <a:txBody>
                    <a:bodyPr/>
                    <a:lstStyle/>
                    <a:p>
                      <a:r>
                        <a:rPr lang="nl-BE" sz="1800" dirty="0"/>
                        <a:t>1</a:t>
                      </a:r>
                      <a:r>
                        <a:rPr lang="nl-BE" sz="1800" baseline="30000" dirty="0"/>
                        <a:t>ste</a:t>
                      </a:r>
                      <a:r>
                        <a:rPr lang="nl-BE" sz="1800" baseline="0" dirty="0"/>
                        <a:t> </a:t>
                      </a:r>
                      <a:r>
                        <a:rPr lang="nl-BE" sz="1800" dirty="0"/>
                        <a:t> opleidingsfase</a:t>
                      </a:r>
                    </a:p>
                  </a:txBody>
                  <a:tcPr marL="68580" marR="68580" marT="34290" marB="34290"/>
                </a:tc>
                <a:tc>
                  <a:txBody>
                    <a:bodyPr/>
                    <a:lstStyle/>
                    <a:p>
                      <a:r>
                        <a:rPr lang="nl-BE" sz="1800" dirty="0"/>
                        <a:t> 2</a:t>
                      </a:r>
                      <a:r>
                        <a:rPr lang="nl-BE" sz="1800" baseline="30000" dirty="0"/>
                        <a:t>de</a:t>
                      </a:r>
                      <a:r>
                        <a:rPr lang="nl-BE" sz="1800" dirty="0"/>
                        <a:t> opleidingsfase</a:t>
                      </a:r>
                    </a:p>
                  </a:txBody>
                  <a:tcPr marL="68580" marR="68580" marT="34290" marB="34290"/>
                </a:tc>
                <a:tc>
                  <a:txBody>
                    <a:bodyPr/>
                    <a:lstStyle/>
                    <a:p>
                      <a:r>
                        <a:rPr lang="nl-BE" sz="1800" dirty="0"/>
                        <a:t>3</a:t>
                      </a:r>
                      <a:r>
                        <a:rPr lang="nl-BE" sz="1800" baseline="30000" dirty="0"/>
                        <a:t>de</a:t>
                      </a:r>
                      <a:r>
                        <a:rPr lang="nl-BE" sz="1800" dirty="0"/>
                        <a:t> opleidingsfase</a:t>
                      </a:r>
                    </a:p>
                  </a:txBody>
                  <a:tcPr marL="68580" marR="68580" marT="34290" marB="34290"/>
                </a:tc>
                <a:extLst>
                  <a:ext uri="{0D108BD9-81ED-4DB2-BD59-A6C34878D82A}">
                    <a16:rowId xmlns:a16="http://schemas.microsoft.com/office/drawing/2014/main" val="10000"/>
                  </a:ext>
                </a:extLst>
              </a:tr>
              <a:tr h="551537">
                <a:tc>
                  <a:txBody>
                    <a:bodyPr/>
                    <a:lstStyle/>
                    <a:p>
                      <a:r>
                        <a:rPr lang="nl-BE" sz="1400" dirty="0"/>
                        <a:t>3-4 dagen / week</a:t>
                      </a:r>
                    </a:p>
                  </a:txBody>
                  <a:tcPr marL="68580" marR="68580" marT="34290" marB="34290"/>
                </a:tc>
                <a:tc>
                  <a:txBody>
                    <a:bodyPr/>
                    <a:lstStyle/>
                    <a:p>
                      <a:r>
                        <a:rPr lang="nl-BE" sz="1400" dirty="0"/>
                        <a:t> 2 dagen / week</a:t>
                      </a:r>
                    </a:p>
                  </a:txBody>
                  <a:tcPr marL="68580" marR="68580" marT="34290" marB="34290"/>
                </a:tc>
                <a:tc>
                  <a:txBody>
                    <a:bodyPr/>
                    <a:lstStyle/>
                    <a:p>
                      <a:r>
                        <a:rPr lang="nl-BE" sz="1400" dirty="0"/>
                        <a:t>2 dagen / week</a:t>
                      </a:r>
                    </a:p>
                  </a:txBody>
                  <a:tcPr marL="68580" marR="68580" marT="34290" marB="34290"/>
                </a:tc>
                <a:extLst>
                  <a:ext uri="{0D108BD9-81ED-4DB2-BD59-A6C34878D82A}">
                    <a16:rowId xmlns:a16="http://schemas.microsoft.com/office/drawing/2014/main" val="10001"/>
                  </a:ext>
                </a:extLst>
              </a:tr>
              <a:tr h="563465">
                <a:tc>
                  <a:txBody>
                    <a:bodyPr/>
                    <a:lstStyle/>
                    <a:p>
                      <a:r>
                        <a:rPr lang="nl-BE" sz="1400" dirty="0"/>
                        <a:t>Algemene theorie</a:t>
                      </a:r>
                    </a:p>
                  </a:txBody>
                  <a:tcPr marL="68580" marR="68580" marT="34290" marB="34290"/>
                </a:tc>
                <a:tc>
                  <a:txBody>
                    <a:bodyPr/>
                    <a:lstStyle/>
                    <a:p>
                      <a:r>
                        <a:rPr lang="nl-BE" sz="1400" dirty="0"/>
                        <a:t>Theorie gefocust </a:t>
                      </a:r>
                      <a:r>
                        <a:rPr lang="nl-BE" sz="1400" baseline="0" dirty="0"/>
                        <a:t>op gezinscontext</a:t>
                      </a:r>
                      <a:endParaRPr lang="nl-BE" sz="1400" dirty="0"/>
                    </a:p>
                  </a:txBody>
                  <a:tcPr marL="68580" marR="68580" marT="34290" marB="34290"/>
                </a:tc>
                <a:tc>
                  <a:txBody>
                    <a:bodyPr/>
                    <a:lstStyle/>
                    <a:p>
                      <a:r>
                        <a:rPr lang="nl-BE" sz="1400" dirty="0"/>
                        <a:t>Theorie gefocust op beleid en ondersteuning van gezinnen </a:t>
                      </a:r>
                    </a:p>
                  </a:txBody>
                  <a:tcPr marL="68580" marR="68580" marT="34290" marB="34290"/>
                </a:tc>
                <a:extLst>
                  <a:ext uri="{0D108BD9-81ED-4DB2-BD59-A6C34878D82A}">
                    <a16:rowId xmlns:a16="http://schemas.microsoft.com/office/drawing/2014/main" val="10002"/>
                  </a:ext>
                </a:extLst>
              </a:tr>
              <a:tr h="551537">
                <a:tc>
                  <a:txBody>
                    <a:bodyPr/>
                    <a:lstStyle/>
                    <a:p>
                      <a:r>
                        <a:rPr lang="nl-BE" sz="1400" dirty="0"/>
                        <a:t>Methodieken</a:t>
                      </a:r>
                    </a:p>
                    <a:p>
                      <a:r>
                        <a:rPr lang="nl-BE" sz="900" dirty="0"/>
                        <a:t>Luisteren</a:t>
                      </a:r>
                      <a:r>
                        <a:rPr lang="nl-BE" sz="900" baseline="0" dirty="0"/>
                        <a:t> + groepsdynamica           </a:t>
                      </a:r>
                      <a:endParaRPr lang="nl-BE" sz="900" dirty="0">
                        <a:solidFill>
                          <a:schemeClr val="tx1"/>
                        </a:solidFill>
                      </a:endParaRPr>
                    </a:p>
                  </a:txBody>
                  <a:tcPr marL="68580" marR="68580" marT="34290" marB="34290"/>
                </a:tc>
                <a:tc>
                  <a:txBody>
                    <a:bodyPr/>
                    <a:lstStyle/>
                    <a:p>
                      <a:r>
                        <a:rPr lang="nl-BE" sz="1400" dirty="0"/>
                        <a:t>Methodieken </a:t>
                      </a:r>
                    </a:p>
                    <a:p>
                      <a:r>
                        <a:rPr lang="nl-BE" sz="900" dirty="0"/>
                        <a:t>Helpende gesprekken</a:t>
                      </a:r>
                    </a:p>
                  </a:txBody>
                  <a:tcPr marL="68580" marR="68580" marT="34290" marB="34290"/>
                </a:tc>
                <a:tc>
                  <a:txBody>
                    <a:bodyPr/>
                    <a:lstStyle/>
                    <a:p>
                      <a:r>
                        <a:rPr lang="nl-BE" sz="1400" dirty="0"/>
                        <a:t>Methodieken</a:t>
                      </a:r>
                    </a:p>
                    <a:p>
                      <a:r>
                        <a:rPr lang="nl-BE" sz="900" dirty="0"/>
                        <a:t>Helpende</a:t>
                      </a:r>
                      <a:r>
                        <a:rPr lang="nl-BE" sz="900" baseline="0" dirty="0"/>
                        <a:t> gesprekken + intervisie</a:t>
                      </a:r>
                      <a:endParaRPr lang="nl-BE" sz="900" dirty="0"/>
                    </a:p>
                  </a:txBody>
                  <a:tcPr marL="68580" marR="68580" marT="34290" marB="34290"/>
                </a:tc>
                <a:extLst>
                  <a:ext uri="{0D108BD9-81ED-4DB2-BD59-A6C34878D82A}">
                    <a16:rowId xmlns:a16="http://schemas.microsoft.com/office/drawing/2014/main" val="10003"/>
                  </a:ext>
                </a:extLst>
              </a:tr>
              <a:tr h="551537">
                <a:tc>
                  <a:txBody>
                    <a:bodyPr/>
                    <a:lstStyle/>
                    <a:p>
                      <a:r>
                        <a:rPr lang="nl-BE" sz="1400" dirty="0"/>
                        <a:t>Projectonderwijs I</a:t>
                      </a:r>
                    </a:p>
                  </a:txBody>
                  <a:tcPr marL="68580" marR="68580" marT="34290" marB="34290"/>
                </a:tc>
                <a:tc>
                  <a:txBody>
                    <a:bodyPr/>
                    <a:lstStyle/>
                    <a:p>
                      <a:r>
                        <a:rPr lang="nl-BE" sz="1400" dirty="0"/>
                        <a:t>Projectonderwijs II</a:t>
                      </a:r>
                    </a:p>
                  </a:txBody>
                  <a:tcPr marL="68580" marR="68580" marT="34290" marB="34290"/>
                </a:tc>
                <a:tc>
                  <a:txBody>
                    <a:bodyPr/>
                    <a:lstStyle/>
                    <a:p>
                      <a:r>
                        <a:rPr lang="nl-BE" sz="1400" dirty="0"/>
                        <a:t>Bachelorproef</a:t>
                      </a:r>
                    </a:p>
                  </a:txBody>
                  <a:tcPr marL="68580" marR="68580" marT="34290" marB="34290"/>
                </a:tc>
                <a:extLst>
                  <a:ext uri="{0D108BD9-81ED-4DB2-BD59-A6C34878D82A}">
                    <a16:rowId xmlns:a16="http://schemas.microsoft.com/office/drawing/2014/main" val="10004"/>
                  </a:ext>
                </a:extLst>
              </a:tr>
              <a:tr h="551537">
                <a:tc>
                  <a:txBody>
                    <a:bodyPr/>
                    <a:lstStyle/>
                    <a:p>
                      <a:r>
                        <a:rPr lang="nl-BE" sz="1400" dirty="0"/>
                        <a:t>Werkplekleren I</a:t>
                      </a:r>
                    </a:p>
                    <a:p>
                      <a:r>
                        <a:rPr lang="nl-BE" sz="1400" dirty="0"/>
                        <a:t>120u </a:t>
                      </a:r>
                      <a:r>
                        <a:rPr lang="nl-BE" sz="1400" b="1" dirty="0"/>
                        <a:t>vrijwilligerswerk</a:t>
                      </a:r>
                    </a:p>
                  </a:txBody>
                  <a:tcPr marL="68580" marR="68580" marT="34290" marB="34290"/>
                </a:tc>
                <a:tc>
                  <a:txBody>
                    <a:bodyPr/>
                    <a:lstStyle/>
                    <a:p>
                      <a:r>
                        <a:rPr lang="nl-BE" sz="1400" dirty="0"/>
                        <a:t>Werkplekleren II</a:t>
                      </a:r>
                    </a:p>
                    <a:p>
                      <a:r>
                        <a:rPr lang="nl-BE" sz="1400" dirty="0"/>
                        <a:t>600u </a:t>
                      </a:r>
                      <a:r>
                        <a:rPr lang="nl-BE" sz="1400" b="1" dirty="0"/>
                        <a:t>sociale economie</a:t>
                      </a:r>
                    </a:p>
                  </a:txBody>
                  <a:tcPr marL="68580" marR="68580" marT="34290" marB="34290"/>
                </a:tc>
                <a:tc>
                  <a:txBody>
                    <a:bodyPr/>
                    <a:lstStyle/>
                    <a:p>
                      <a:r>
                        <a:rPr lang="nl-BE" sz="1400" dirty="0"/>
                        <a:t>Werkplekleren III</a:t>
                      </a:r>
                    </a:p>
                    <a:p>
                      <a:r>
                        <a:rPr lang="nl-BE" sz="1400" dirty="0"/>
                        <a:t>600u </a:t>
                      </a:r>
                      <a:r>
                        <a:rPr lang="nl-BE" sz="1400" b="1" dirty="0"/>
                        <a:t>vrije keuze</a:t>
                      </a:r>
                    </a:p>
                  </a:txBody>
                  <a:tcPr marL="68580" marR="68580" marT="34290" marB="34290"/>
                </a:tc>
                <a:extLst>
                  <a:ext uri="{0D108BD9-81ED-4DB2-BD59-A6C34878D82A}">
                    <a16:rowId xmlns:a16="http://schemas.microsoft.com/office/drawing/2014/main" val="10005"/>
                  </a:ext>
                </a:extLst>
              </a:tr>
              <a:tr h="551537">
                <a:tc>
                  <a:txBody>
                    <a:bodyPr/>
                    <a:lstStyle/>
                    <a:p>
                      <a:r>
                        <a:rPr lang="nl-BE" sz="1400" dirty="0"/>
                        <a:t>‘Semestersysteem’</a:t>
                      </a:r>
                    </a:p>
                  </a:txBody>
                  <a:tcPr marL="68580" marR="68580" marT="34290" marB="34290"/>
                </a:tc>
                <a:tc>
                  <a:txBody>
                    <a:bodyPr/>
                    <a:lstStyle/>
                    <a:p>
                      <a:r>
                        <a:rPr lang="nl-BE" sz="1400" dirty="0"/>
                        <a:t>‘Modulair’ systeem</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BE" sz="1400" dirty="0"/>
                        <a:t>‘Modulair’ systeem</a:t>
                      </a:r>
                    </a:p>
                    <a:p>
                      <a:endParaRPr lang="nl-BE" sz="1400" dirty="0"/>
                    </a:p>
                  </a:txBody>
                  <a:tcPr marL="68580" marR="68580" marT="34290" marB="34290"/>
                </a:tc>
                <a:extLst>
                  <a:ext uri="{0D108BD9-81ED-4DB2-BD59-A6C34878D82A}">
                    <a16:rowId xmlns:a16="http://schemas.microsoft.com/office/drawing/2014/main" val="10006"/>
                  </a:ext>
                </a:extLst>
              </a:tr>
              <a:tr h="551537">
                <a:tc>
                  <a:txBody>
                    <a:bodyPr/>
                    <a:lstStyle/>
                    <a:p>
                      <a:r>
                        <a:rPr lang="nl-BE" sz="1400" dirty="0"/>
                        <a:t>Talentontwikkeling (zelf)</a:t>
                      </a:r>
                    </a:p>
                  </a:txBody>
                  <a:tcPr marL="68580" marR="68580" marT="34290" marB="34290"/>
                </a:tc>
                <a:tc>
                  <a:txBody>
                    <a:bodyPr/>
                    <a:lstStyle/>
                    <a:p>
                      <a:r>
                        <a:rPr lang="nl-BE" sz="1400" dirty="0"/>
                        <a:t> Talentontwikkeling (anderen)</a:t>
                      </a:r>
                    </a:p>
                  </a:txBody>
                  <a:tcPr marL="68580" marR="68580" marT="34290" marB="34290"/>
                </a:tc>
                <a:tc>
                  <a:txBody>
                    <a:bodyPr/>
                    <a:lstStyle/>
                    <a:p>
                      <a:r>
                        <a:rPr lang="nl-BE" sz="1400" dirty="0"/>
                        <a:t>Talentontwikkeling (beroepscontext)</a:t>
                      </a:r>
                    </a:p>
                  </a:txBody>
                  <a:tcPr marL="68580" marR="68580" marT="34290" marB="34290"/>
                </a:tc>
                <a:extLst>
                  <a:ext uri="{0D108BD9-81ED-4DB2-BD59-A6C34878D82A}">
                    <a16:rowId xmlns:a16="http://schemas.microsoft.com/office/drawing/2014/main" val="10007"/>
                  </a:ext>
                </a:extLst>
              </a:tr>
            </a:tbl>
          </a:graphicData>
        </a:graphic>
      </p:graphicFrame>
      <p:sp>
        <p:nvSpPr>
          <p:cNvPr id="2" name="Right Arrow 1"/>
          <p:cNvSpPr/>
          <p:nvPr/>
        </p:nvSpPr>
        <p:spPr>
          <a:xfrm>
            <a:off x="2570816" y="2178857"/>
            <a:ext cx="527103"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hangingPunct="1"/>
            <a:endParaRPr lang="nl-BE" sz="1350" kern="1200">
              <a:solidFill>
                <a:srgbClr val="FFFFFF"/>
              </a:solidFill>
              <a:latin typeface="Calibri Light"/>
            </a:endParaRPr>
          </a:p>
        </p:txBody>
      </p:sp>
      <p:sp>
        <p:nvSpPr>
          <p:cNvPr id="12" name="Right Arrow 1"/>
          <p:cNvSpPr/>
          <p:nvPr/>
        </p:nvSpPr>
        <p:spPr>
          <a:xfrm>
            <a:off x="2581979" y="2772993"/>
            <a:ext cx="527103"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hangingPunct="1"/>
            <a:endParaRPr lang="nl-BE" sz="1350" kern="1200">
              <a:solidFill>
                <a:srgbClr val="FFFFFF"/>
              </a:solidFill>
              <a:latin typeface="Calibri Light"/>
            </a:endParaRPr>
          </a:p>
        </p:txBody>
      </p:sp>
      <p:sp>
        <p:nvSpPr>
          <p:cNvPr id="13" name="Right Arrow 1"/>
          <p:cNvSpPr/>
          <p:nvPr/>
        </p:nvSpPr>
        <p:spPr>
          <a:xfrm>
            <a:off x="2566029" y="3355082"/>
            <a:ext cx="527103"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hangingPunct="1"/>
            <a:endParaRPr lang="nl-BE" sz="1350" kern="1200">
              <a:solidFill>
                <a:srgbClr val="FFFFFF"/>
              </a:solidFill>
              <a:latin typeface="Calibri Light"/>
            </a:endParaRPr>
          </a:p>
        </p:txBody>
      </p:sp>
      <p:sp>
        <p:nvSpPr>
          <p:cNvPr id="14" name="Right Arrow 1"/>
          <p:cNvSpPr/>
          <p:nvPr/>
        </p:nvSpPr>
        <p:spPr>
          <a:xfrm>
            <a:off x="2570816" y="3922900"/>
            <a:ext cx="527103"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hangingPunct="1"/>
            <a:endParaRPr lang="nl-BE" sz="1350" kern="1200">
              <a:solidFill>
                <a:srgbClr val="FFFFFF"/>
              </a:solidFill>
              <a:latin typeface="Calibri Light"/>
            </a:endParaRPr>
          </a:p>
        </p:txBody>
      </p:sp>
      <p:sp>
        <p:nvSpPr>
          <p:cNvPr id="15" name="Right Arrow 1"/>
          <p:cNvSpPr/>
          <p:nvPr/>
        </p:nvSpPr>
        <p:spPr>
          <a:xfrm>
            <a:off x="4950197" y="2178857"/>
            <a:ext cx="527103"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hangingPunct="1"/>
            <a:endParaRPr lang="nl-BE" sz="1350" kern="1200">
              <a:solidFill>
                <a:srgbClr val="FFFFFF"/>
              </a:solidFill>
              <a:latin typeface="Calibri Light"/>
            </a:endParaRPr>
          </a:p>
        </p:txBody>
      </p:sp>
      <p:sp>
        <p:nvSpPr>
          <p:cNvPr id="16" name="Right Arrow 1"/>
          <p:cNvSpPr/>
          <p:nvPr/>
        </p:nvSpPr>
        <p:spPr>
          <a:xfrm>
            <a:off x="4950197" y="2781054"/>
            <a:ext cx="527103"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hangingPunct="1"/>
            <a:endParaRPr lang="nl-BE" sz="1350" kern="1200">
              <a:solidFill>
                <a:srgbClr val="FFFFFF"/>
              </a:solidFill>
              <a:latin typeface="Calibri Light"/>
            </a:endParaRPr>
          </a:p>
        </p:txBody>
      </p:sp>
      <p:sp>
        <p:nvSpPr>
          <p:cNvPr id="17" name="Right Arrow 1"/>
          <p:cNvSpPr/>
          <p:nvPr/>
        </p:nvSpPr>
        <p:spPr>
          <a:xfrm>
            <a:off x="4947546" y="3338666"/>
            <a:ext cx="527103"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hangingPunct="1"/>
            <a:endParaRPr lang="nl-BE" sz="1350" kern="1200">
              <a:solidFill>
                <a:srgbClr val="FFFFFF"/>
              </a:solidFill>
              <a:latin typeface="Calibri Light"/>
            </a:endParaRPr>
          </a:p>
        </p:txBody>
      </p:sp>
      <p:sp>
        <p:nvSpPr>
          <p:cNvPr id="18" name="Right Arrow 1"/>
          <p:cNvSpPr/>
          <p:nvPr/>
        </p:nvSpPr>
        <p:spPr>
          <a:xfrm>
            <a:off x="4962554" y="3924641"/>
            <a:ext cx="527103"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hangingPunct="1"/>
            <a:endParaRPr lang="nl-BE" sz="1350" kern="1200">
              <a:solidFill>
                <a:srgbClr val="FFFFFF"/>
              </a:solidFill>
              <a:latin typeface="Calibri Ligh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978" y="4418920"/>
            <a:ext cx="539354" cy="37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953" y="4944403"/>
            <a:ext cx="539354" cy="37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947" y="5015656"/>
            <a:ext cx="539354" cy="37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487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36</a:t>
            </a:fld>
            <a:endParaRPr lang="nl-BE" kern="1200">
              <a:solidFill>
                <a:srgbClr val="1F416B"/>
              </a:solidFill>
              <a:latin typeface="Calibri"/>
            </a:endParaRPr>
          </a:p>
        </p:txBody>
      </p:sp>
      <p:pic>
        <p:nvPicPr>
          <p:cNvPr id="3" name="Afbeelding 2"/>
          <p:cNvPicPr>
            <a:picLocks noChangeAspect="1"/>
          </p:cNvPicPr>
          <p:nvPr/>
        </p:nvPicPr>
        <p:blipFill rotWithShape="1">
          <a:blip r:embed="rId3"/>
          <a:srcRect l="30662" t="15082" r="31508" b="5076"/>
          <a:stretch/>
        </p:blipFill>
        <p:spPr>
          <a:xfrm>
            <a:off x="0" y="482899"/>
            <a:ext cx="5179923" cy="61464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4487" y="1150051"/>
            <a:ext cx="3524692" cy="3524692"/>
          </a:xfrm>
          <a:prstGeom prst="rect">
            <a:avLst/>
          </a:prstGeom>
        </p:spPr>
      </p:pic>
    </p:spTree>
    <p:extLst>
      <p:ext uri="{BB962C8B-B14F-4D97-AF65-F5344CB8AC3E}">
        <p14:creationId xmlns:p14="http://schemas.microsoft.com/office/powerpoint/2010/main" val="3925548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1130" y="1028366"/>
            <a:ext cx="7745107" cy="513000"/>
          </a:xfrm>
          <a:prstGeom prst="rect">
            <a:avLst/>
          </a:prstGeom>
        </p:spPr>
        <p:txBody>
          <a:bodyPr>
            <a:normAutofit fontScale="90000"/>
          </a:bodyPr>
          <a:lstStyle/>
          <a:p>
            <a:br>
              <a:rPr lang="nl-NL" dirty="0">
                <a:solidFill>
                  <a:schemeClr val="accent3"/>
                </a:solidFill>
              </a:rPr>
            </a:br>
            <a:r>
              <a:rPr lang="nl-BE" sz="3600" dirty="0">
                <a:solidFill>
                  <a:schemeClr val="accent3"/>
                </a:solidFill>
              </a:rPr>
              <a:t>Zorgzaam kader </a:t>
            </a:r>
            <a:endParaRPr lang="nl-NL" sz="3600" dirty="0">
              <a:solidFill>
                <a:schemeClr val="accent3"/>
              </a:solidFill>
            </a:endParaRPr>
          </a:p>
        </p:txBody>
      </p:sp>
      <p:sp>
        <p:nvSpPr>
          <p:cNvPr id="3" name="Content Placeholder 2"/>
          <p:cNvSpPr>
            <a:spLocks noGrp="1"/>
          </p:cNvSpPr>
          <p:nvPr>
            <p:ph sz="half" idx="1"/>
          </p:nvPr>
        </p:nvSpPr>
        <p:spPr>
          <a:xfrm>
            <a:off x="478465" y="1814181"/>
            <a:ext cx="4030535" cy="3811772"/>
          </a:xfrm>
          <a:prstGeom prst="rect">
            <a:avLst/>
          </a:prstGeom>
        </p:spPr>
        <p:txBody>
          <a:bodyPr>
            <a:normAutofit/>
          </a:bodyPr>
          <a:lstStyle/>
          <a:p>
            <a:pPr marL="0" indent="0">
              <a:buNone/>
            </a:pPr>
            <a:r>
              <a:rPr lang="nl-NL" sz="2400" b="1" dirty="0">
                <a:solidFill>
                  <a:schemeClr val="accent3"/>
                </a:solidFill>
                <a:latin typeface="+mj-lt"/>
              </a:rPr>
              <a:t>Studiebegeleiding</a:t>
            </a:r>
            <a:r>
              <a:rPr lang="nl-BE" sz="2400" b="1" dirty="0">
                <a:solidFill>
                  <a:schemeClr val="accent3"/>
                </a:solidFill>
                <a:latin typeface="+mj-lt"/>
              </a:rPr>
              <a:t> </a:t>
            </a:r>
          </a:p>
          <a:p>
            <a:r>
              <a:rPr lang="nl-BE" sz="2400" dirty="0">
                <a:latin typeface="+mj-lt"/>
              </a:rPr>
              <a:t> Extra lessen </a:t>
            </a:r>
            <a:r>
              <a:rPr lang="nl-BE" sz="1800" dirty="0">
                <a:latin typeface="+mj-lt"/>
              </a:rPr>
              <a:t>(plannen, hoe studeren, examens,…)</a:t>
            </a:r>
          </a:p>
          <a:p>
            <a:r>
              <a:rPr lang="nl-BE" sz="2400" dirty="0">
                <a:latin typeface="+mj-lt"/>
              </a:rPr>
              <a:t> Taalondersteuning</a:t>
            </a:r>
          </a:p>
          <a:p>
            <a:r>
              <a:rPr lang="nl-BE" sz="2400" dirty="0">
                <a:latin typeface="+mj-lt"/>
              </a:rPr>
              <a:t> Individuele begeleiding</a:t>
            </a:r>
          </a:p>
          <a:p>
            <a:r>
              <a:rPr lang="nl-BE" sz="2400" dirty="0">
                <a:latin typeface="+mj-lt"/>
              </a:rPr>
              <a:t> Herhalingslessen  </a:t>
            </a:r>
          </a:p>
          <a:p>
            <a:r>
              <a:rPr lang="nl-BE" sz="2400" dirty="0">
                <a:latin typeface="+mj-lt"/>
              </a:rPr>
              <a:t> Inzage examens</a:t>
            </a:r>
          </a:p>
          <a:p>
            <a:r>
              <a:rPr lang="nl-BE" sz="2400" dirty="0">
                <a:latin typeface="+mj-lt"/>
              </a:rPr>
              <a:t> Sessie faalangst/ zelfbeeld</a:t>
            </a:r>
          </a:p>
          <a:p>
            <a:endParaRPr lang="nl-BE" dirty="0"/>
          </a:p>
        </p:txBody>
      </p:sp>
      <p:sp>
        <p:nvSpPr>
          <p:cNvPr id="2" name="Content Placeholder 1"/>
          <p:cNvSpPr>
            <a:spLocks noGrp="1"/>
          </p:cNvSpPr>
          <p:nvPr>
            <p:ph sz="half" idx="2"/>
          </p:nvPr>
        </p:nvSpPr>
        <p:spPr>
          <a:xfrm>
            <a:off x="4909909" y="1284866"/>
            <a:ext cx="3312422" cy="3118063"/>
          </a:xfrm>
        </p:spPr>
        <p:txBody>
          <a:bodyPr/>
          <a:lstStyle/>
          <a:p>
            <a:pPr marL="0" indent="0">
              <a:buNone/>
            </a:pPr>
            <a:r>
              <a:rPr lang="nl-NL" sz="2400" b="1" dirty="0">
                <a:solidFill>
                  <a:schemeClr val="accent3"/>
                </a:solidFill>
                <a:latin typeface="+mj-lt"/>
              </a:rPr>
              <a:t>Studentenvoorzieningen</a:t>
            </a:r>
            <a:endParaRPr lang="nl-BE" b="1" dirty="0">
              <a:solidFill>
                <a:schemeClr val="accent3"/>
              </a:solidFill>
              <a:latin typeface="+mj-lt"/>
            </a:endParaRPr>
          </a:p>
          <a:p>
            <a:r>
              <a:rPr lang="nl-BE" dirty="0">
                <a:latin typeface="+mj-lt"/>
              </a:rPr>
              <a:t>Sociale dienst: studiebeurs, op kot, mobiliteit, </a:t>
            </a:r>
            <a:r>
              <a:rPr lang="nl-BE" dirty="0" err="1">
                <a:latin typeface="+mj-lt"/>
              </a:rPr>
              <a:t>jobservice</a:t>
            </a:r>
            <a:endParaRPr lang="nl-NL" dirty="0">
              <a:latin typeface="+mj-lt"/>
            </a:endParaRPr>
          </a:p>
          <a:p>
            <a:r>
              <a:rPr lang="nl-BE" dirty="0">
                <a:latin typeface="+mj-lt"/>
              </a:rPr>
              <a:t>Studentenbegeleiding: Individuele psychosociale begeleiding</a:t>
            </a:r>
          </a:p>
          <a:p>
            <a:r>
              <a:rPr lang="nl-BE" dirty="0">
                <a:latin typeface="+mj-lt"/>
              </a:rPr>
              <a:t>Studeren met een functiebeperking</a:t>
            </a:r>
          </a:p>
          <a:p>
            <a:r>
              <a:rPr lang="nl-BE" dirty="0" err="1">
                <a:latin typeface="+mj-lt"/>
              </a:rPr>
              <a:t>Ombuds</a:t>
            </a:r>
            <a:r>
              <a:rPr lang="nl-BE" dirty="0">
                <a:latin typeface="+mj-lt"/>
              </a:rPr>
              <a:t> </a:t>
            </a:r>
          </a:p>
          <a:p>
            <a:r>
              <a:rPr lang="nl-BE" dirty="0">
                <a:latin typeface="+mj-lt"/>
              </a:rPr>
              <a:t>Cultuur en sport</a:t>
            </a:r>
          </a:p>
          <a:p>
            <a:endParaRPr lang="en-US" dirty="0"/>
          </a:p>
        </p:txBody>
      </p:sp>
      <p:sp>
        <p:nvSpPr>
          <p:cNvPr id="6" name="Slide Number Placeholder 5"/>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37</a:t>
            </a:fld>
            <a:endParaRPr lang="nl-BE" kern="1200">
              <a:solidFill>
                <a:srgbClr val="1F416B"/>
              </a:solidFill>
              <a:latin typeface="Calibri"/>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535" t="28645" r="4746" b="30780"/>
          <a:stretch/>
        </p:blipFill>
        <p:spPr>
          <a:xfrm>
            <a:off x="6441376" y="5033593"/>
            <a:ext cx="2499364" cy="795659"/>
          </a:xfrm>
          <a:prstGeom prst="rect">
            <a:avLst/>
          </a:prstGeom>
        </p:spPr>
      </p:pic>
    </p:spTree>
    <p:extLst>
      <p:ext uri="{BB962C8B-B14F-4D97-AF65-F5344CB8AC3E}">
        <p14:creationId xmlns:p14="http://schemas.microsoft.com/office/powerpoint/2010/main" val="2161945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000" y="1302752"/>
            <a:ext cx="2964538" cy="1364692"/>
          </a:xfrm>
        </p:spPr>
        <p:txBody>
          <a:bodyPr>
            <a:normAutofit/>
          </a:bodyPr>
          <a:lstStyle/>
          <a:p>
            <a:r>
              <a:rPr lang="nl-BE" sz="2700" dirty="0"/>
              <a:t>Je professionele toekomst… </a:t>
            </a:r>
          </a:p>
        </p:txBody>
      </p:sp>
      <p:sp>
        <p:nvSpPr>
          <p:cNvPr id="6" name="Tijdelijke aanduiding voor dianummer 5"/>
          <p:cNvSpPr>
            <a:spLocks noGrp="1"/>
          </p:cNvSpPr>
          <p:nvPr>
            <p:ph type="sldNum" sz="quarter" idx="12"/>
          </p:nvPr>
        </p:nvSpPr>
        <p:spPr/>
        <p:txBody>
          <a:bodyPr/>
          <a:lstStyle/>
          <a:p>
            <a:pPr defTabSz="685800" hangingPunct="1"/>
            <a:fld id="{FCA3638F-6D52-644A-9831-93255061F043}" type="slidenum">
              <a:rPr lang="nl-BE" kern="1200">
                <a:solidFill>
                  <a:srgbClr val="FFFFFF"/>
                </a:solidFill>
                <a:latin typeface="Calibri"/>
              </a:rPr>
              <a:pPr defTabSz="685800" hangingPunct="1"/>
              <a:t>38</a:t>
            </a:fld>
            <a:endParaRPr lang="nl-BE" kern="1200">
              <a:solidFill>
                <a:srgbClr val="FFFFFF"/>
              </a:solidFill>
              <a:latin typeface="Calibri"/>
            </a:endParaRPr>
          </a:p>
        </p:txBody>
      </p:sp>
      <p:pic>
        <p:nvPicPr>
          <p:cNvPr id="4" name="Picture 3"/>
          <p:cNvPicPr>
            <a:picLocks noChangeAspect="1"/>
          </p:cNvPicPr>
          <p:nvPr/>
        </p:nvPicPr>
        <p:blipFill>
          <a:blip r:embed="rId2">
            <a:duotone>
              <a:schemeClr val="accent6">
                <a:shade val="45000"/>
                <a:satMod val="135000"/>
              </a:schemeClr>
              <a:prstClr val="white"/>
            </a:duotone>
          </a:blip>
          <a:stretch>
            <a:fillRect/>
          </a:stretch>
        </p:blipFill>
        <p:spPr>
          <a:xfrm>
            <a:off x="5207734" y="3375262"/>
            <a:ext cx="3936266" cy="2625488"/>
          </a:xfrm>
          <a:prstGeom prst="rect">
            <a:avLst/>
          </a:prstGeom>
        </p:spPr>
      </p:pic>
      <p:sp>
        <p:nvSpPr>
          <p:cNvPr id="11" name="Tijdelijke aanduiding voor inhoud 2"/>
          <p:cNvSpPr txBox="1">
            <a:spLocks/>
          </p:cNvSpPr>
          <p:nvPr/>
        </p:nvSpPr>
        <p:spPr>
          <a:xfrm>
            <a:off x="3745003" y="1028365"/>
            <a:ext cx="5162423" cy="4800887"/>
          </a:xfrm>
          <a:prstGeom prst="rect">
            <a:avLst/>
          </a:prstGeom>
        </p:spPr>
        <p:txBody>
          <a:bodyPr>
            <a:normAutofit fontScale="77500" lnSpcReduction="20000"/>
          </a:bodyPr>
          <a:lstStyle>
            <a:lvl1pPr marL="177800" indent="-1778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538163"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Brede sector van welzijnswerk</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Geestelijke gezondheidszorg</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Kinder- &amp; gezinszorg</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Jeugdzorg</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Ouderen &amp; thuiszorg</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Gehandicaptenzorg</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Tewerkstelling &amp; opleiding</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Onderwijs</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Politie</a:t>
            </a:r>
          </a:p>
          <a:p>
            <a:pPr marL="133350" indent="-133350" defTabSz="685800">
              <a:lnSpc>
                <a:spcPct val="170000"/>
              </a:lnSpc>
              <a:spcBef>
                <a:spcPts val="750"/>
              </a:spcBef>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nl-BE" sz="2100" dirty="0">
                <a:solidFill>
                  <a:srgbClr val="1F416B"/>
                </a:solidFill>
                <a:latin typeface="Calibri"/>
              </a:rPr>
              <a:t>…</a:t>
            </a:r>
          </a:p>
          <a:p>
            <a:pPr marL="133350" indent="-133350" defTabSz="685800">
              <a:spcBef>
                <a:spcPts val="750"/>
              </a:spcBef>
            </a:pPr>
            <a:endParaRPr lang="nl-BE" sz="2100" dirty="0">
              <a:solidFill>
                <a:srgbClr val="1F416B"/>
              </a:solidFill>
              <a:latin typeface="Calibri Light"/>
            </a:endParaRPr>
          </a:p>
        </p:txBody>
      </p:sp>
      <p:pic>
        <p:nvPicPr>
          <p:cNvPr id="7" name="Afbeelding 3"/>
          <p:cNvPicPr>
            <a:picLocks noChangeAspect="1"/>
          </p:cNvPicPr>
          <p:nvPr/>
        </p:nvPicPr>
        <p:blipFill rotWithShape="1">
          <a:blip r:embed="rId3"/>
          <a:srcRect l="41029" t="38622" r="45184" b="29206"/>
          <a:stretch/>
        </p:blipFill>
        <p:spPr>
          <a:xfrm>
            <a:off x="7280977" y="1098281"/>
            <a:ext cx="1542458" cy="202370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31" y="2058104"/>
            <a:ext cx="3135592" cy="132642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99" y="3464883"/>
            <a:ext cx="3131624" cy="2090525"/>
          </a:xfrm>
          <a:prstGeom prst="rect">
            <a:avLst/>
          </a:prstGeom>
        </p:spPr>
      </p:pic>
    </p:spTree>
    <p:extLst>
      <p:ext uri="{BB962C8B-B14F-4D97-AF65-F5344CB8AC3E}">
        <p14:creationId xmlns:p14="http://schemas.microsoft.com/office/powerpoint/2010/main" val="528042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defTabSz="685800" hangingPunct="1"/>
            <a:fld id="{FCA3638F-6D52-644A-9831-93255061F043}" type="slidenum">
              <a:rPr lang="nl-BE" kern="1200">
                <a:solidFill>
                  <a:srgbClr val="1F416B"/>
                </a:solidFill>
                <a:latin typeface="Calibri"/>
              </a:rPr>
              <a:pPr defTabSz="685800" hangingPunct="1"/>
              <a:t>39</a:t>
            </a:fld>
            <a:endParaRPr lang="nl-BE" kern="1200">
              <a:solidFill>
                <a:srgbClr val="1F416B"/>
              </a:solidFill>
              <a:latin typeface="Calibri"/>
            </a:endParaRPr>
          </a:p>
        </p:txBody>
      </p:sp>
      <p:sp>
        <p:nvSpPr>
          <p:cNvPr id="3" name="Content Placeholder 2"/>
          <p:cNvSpPr>
            <a:spLocks noGrp="1"/>
          </p:cNvSpPr>
          <p:nvPr>
            <p:ph idx="4294967295"/>
          </p:nvPr>
        </p:nvSpPr>
        <p:spPr>
          <a:xfrm>
            <a:off x="400718" y="2370045"/>
            <a:ext cx="6671072" cy="3459208"/>
          </a:xfrm>
        </p:spPr>
        <p:txBody>
          <a:bodyPr>
            <a:normAutofit/>
          </a:bodyPr>
          <a:lstStyle/>
          <a:p>
            <a:pPr marL="342900" indent="-342900">
              <a:defRPr/>
            </a:pPr>
            <a:r>
              <a:rPr lang="nl-BE" sz="1800" dirty="0">
                <a:latin typeface="+mj-lt"/>
              </a:rPr>
              <a:t>Een kleine campus met een informele sfeer…</a:t>
            </a:r>
          </a:p>
          <a:p>
            <a:pPr marL="342900" indent="-342900">
              <a:defRPr/>
            </a:pPr>
            <a:r>
              <a:rPr lang="nl-BE" sz="1800" dirty="0">
                <a:latin typeface="+mj-lt"/>
              </a:rPr>
              <a:t>Binnen een hoofdstedelijke en multiculturele context</a:t>
            </a:r>
          </a:p>
          <a:p>
            <a:pPr marL="342900" indent="-342900">
              <a:defRPr/>
            </a:pPr>
            <a:r>
              <a:rPr lang="nl-BE" sz="1800" dirty="0">
                <a:latin typeface="+mj-lt"/>
              </a:rPr>
              <a:t>Goede begeleiding</a:t>
            </a:r>
          </a:p>
          <a:p>
            <a:pPr marL="342900" indent="-342900">
              <a:defRPr/>
            </a:pPr>
            <a:r>
              <a:rPr lang="nl-BE" sz="1800" dirty="0">
                <a:latin typeface="+mj-lt"/>
              </a:rPr>
              <a:t>Een goed evenwicht tussen theorie en praktijk</a:t>
            </a:r>
          </a:p>
          <a:p>
            <a:pPr marL="342900" indent="-342900">
              <a:defRPr/>
            </a:pPr>
            <a:r>
              <a:rPr lang="nl-BE" sz="1800" dirty="0">
                <a:latin typeface="+mj-lt"/>
              </a:rPr>
              <a:t>Vele uren relevante praktijkervaring</a:t>
            </a:r>
          </a:p>
          <a:p>
            <a:pPr marL="342900" indent="-342900">
              <a:defRPr/>
            </a:pPr>
            <a:r>
              <a:rPr lang="nl-BE" sz="1800" dirty="0">
                <a:latin typeface="+mj-lt"/>
              </a:rPr>
              <a:t>Een divers studentenpubliek</a:t>
            </a:r>
          </a:p>
          <a:p>
            <a:pPr marL="342900" indent="-342900">
              <a:defRPr/>
            </a:pPr>
            <a:r>
              <a:rPr lang="nl-BE" sz="1800" dirty="0">
                <a:latin typeface="+mj-lt"/>
              </a:rPr>
              <a:t>Talloze mogelijkheden om te netwerken binnen je opleiding</a:t>
            </a:r>
          </a:p>
          <a:p>
            <a:pPr marL="342900" indent="-342900">
              <a:defRPr/>
            </a:pPr>
            <a:r>
              <a:rPr lang="nl-BE" sz="1800" dirty="0">
                <a:latin typeface="+mj-lt"/>
              </a:rPr>
              <a:t>Een toekomstgericht diploma, klaar voor de arbeidsmarkt</a:t>
            </a:r>
          </a:p>
        </p:txBody>
      </p:sp>
      <p:sp>
        <p:nvSpPr>
          <p:cNvPr id="6" name="Title 1"/>
          <p:cNvSpPr txBox="1">
            <a:spLocks/>
          </p:cNvSpPr>
          <p:nvPr/>
        </p:nvSpPr>
        <p:spPr>
          <a:xfrm>
            <a:off x="287079" y="995363"/>
            <a:ext cx="8670682" cy="786920"/>
          </a:xfrm>
          <a:prstGeom prst="rect">
            <a:avLst/>
          </a:prstGeom>
          <a:noFill/>
        </p:spPr>
        <p:txBody>
          <a:bodyPr vert="horz" lIns="68580" tIns="34290" rIns="68580" bIns="34290" rtlCol="0" anchor="ctr">
            <a:normAutofit/>
          </a:bodyPr>
          <a:lstStyle>
            <a:lvl1pPr algn="l" defTabSz="457200" rtl="0" eaLnBrk="1" latinLnBrk="0" hangingPunct="1">
              <a:spcBef>
                <a:spcPct val="0"/>
              </a:spcBef>
              <a:buNone/>
              <a:defRPr sz="4400" b="1" kern="1200">
                <a:solidFill>
                  <a:srgbClr val="C6714A"/>
                </a:solidFill>
                <a:latin typeface="Corbel"/>
                <a:ea typeface="+mj-ea"/>
                <a:cs typeface="Corbel"/>
              </a:defRPr>
            </a:lvl1pPr>
          </a:lstStyle>
          <a:p>
            <a:pPr algn="ctr" defTabSz="342900"/>
            <a:r>
              <a:rPr lang="nl-BE" sz="3000" dirty="0">
                <a:solidFill>
                  <a:srgbClr val="00639C"/>
                </a:solidFill>
              </a:rPr>
              <a:t>Dus…wat typeert Gezinswetenschappen?</a:t>
            </a:r>
            <a:endParaRPr lang="en-US" sz="3000" dirty="0">
              <a:solidFill>
                <a:srgbClr val="00639C"/>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8386">
            <a:off x="5748541" y="2255065"/>
            <a:ext cx="3091238" cy="2318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3155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z="3600" b="1" dirty="0">
                <a:solidFill>
                  <a:schemeClr val="accent2"/>
                </a:solidFill>
                <a:cs typeface="+mn-cs"/>
              </a:rPr>
              <a:t>Sociaal-agogische opleidingen aan hogeschool </a:t>
            </a:r>
            <a:r>
              <a:rPr lang="nl-BE" sz="3600" b="1" dirty="0" err="1">
                <a:solidFill>
                  <a:schemeClr val="accent2"/>
                </a:solidFill>
                <a:cs typeface="+mn-cs"/>
              </a:rPr>
              <a:t>Odisee</a:t>
            </a:r>
            <a:endParaRPr lang="en-US" sz="3600" b="1" dirty="0">
              <a:solidFill>
                <a:schemeClr val="accent2"/>
              </a:solidFill>
              <a:cs typeface="+mn-cs"/>
            </a:endParaRPr>
          </a:p>
        </p:txBody>
      </p:sp>
      <p:sp>
        <p:nvSpPr>
          <p:cNvPr id="3" name="Content Placeholder 2"/>
          <p:cNvSpPr>
            <a:spLocks noGrp="1"/>
          </p:cNvSpPr>
          <p:nvPr>
            <p:ph idx="1"/>
          </p:nvPr>
        </p:nvSpPr>
        <p:spPr/>
        <p:txBody>
          <a:bodyPr>
            <a:normAutofit lnSpcReduction="10000"/>
          </a:bodyPr>
          <a:lstStyle/>
          <a:p>
            <a:pPr marL="0" indent="0">
              <a:buNone/>
            </a:pPr>
            <a:r>
              <a:rPr lang="nl-BE" b="1" dirty="0">
                <a:solidFill>
                  <a:srgbClr val="1F416B"/>
                </a:solidFill>
                <a:latin typeface="Calibri Light"/>
                <a:ea typeface="Verdana"/>
                <a:sym typeface="Calibri"/>
              </a:rPr>
              <a:t>Bachelor in: </a:t>
            </a:r>
          </a:p>
          <a:p>
            <a:pPr marL="0" indent="0">
              <a:buNone/>
            </a:pPr>
            <a:endParaRPr lang="nl-BE" sz="2000" dirty="0">
              <a:solidFill>
                <a:srgbClr val="1F416B"/>
              </a:solidFill>
              <a:latin typeface="Calibri Light"/>
              <a:ea typeface="Verdana"/>
              <a:sym typeface="Calibri"/>
            </a:endParaRPr>
          </a:p>
          <a:p>
            <a:pPr>
              <a:buFont typeface="Wingdings" panose="05000000000000000000" pitchFamily="2" charset="2"/>
              <a:buChar char="q"/>
            </a:pPr>
            <a:r>
              <a:rPr lang="nl-BE" sz="2000" dirty="0">
                <a:solidFill>
                  <a:srgbClr val="1F416B"/>
                </a:solidFill>
                <a:latin typeface="Calibri Light"/>
                <a:ea typeface="Verdana"/>
                <a:sym typeface="Calibri"/>
              </a:rPr>
              <a:t> </a:t>
            </a:r>
            <a:r>
              <a:rPr lang="nl-BE" sz="2000" b="1" u="sng" dirty="0">
                <a:solidFill>
                  <a:schemeClr val="accent2"/>
                </a:solidFill>
                <a:latin typeface="Calibri Light"/>
                <a:ea typeface="Verdana"/>
                <a:sym typeface="Calibri"/>
              </a:rPr>
              <a:t>Sociaal werk</a:t>
            </a:r>
            <a:r>
              <a:rPr lang="nl-BE" sz="2000" dirty="0">
                <a:solidFill>
                  <a:srgbClr val="1F416B"/>
                </a:solidFill>
                <a:latin typeface="Calibri Light"/>
                <a:ea typeface="Verdana"/>
                <a:sym typeface="Calibri"/>
              </a:rPr>
              <a:t>, afstudeerrichtingen:  </a:t>
            </a:r>
          </a:p>
          <a:p>
            <a:pPr lvl="1"/>
            <a:r>
              <a:rPr lang="nl-BE" sz="2000" dirty="0">
                <a:solidFill>
                  <a:srgbClr val="1F416B"/>
                </a:solidFill>
                <a:latin typeface="Calibri Light"/>
                <a:ea typeface="Verdana"/>
                <a:sym typeface="Calibri"/>
              </a:rPr>
              <a:t>Maatschappelijk werk</a:t>
            </a:r>
          </a:p>
          <a:p>
            <a:pPr lvl="1"/>
            <a:r>
              <a:rPr lang="nl-BE" sz="2000" dirty="0">
                <a:solidFill>
                  <a:srgbClr val="1F416B"/>
                </a:solidFill>
                <a:latin typeface="Calibri Light"/>
                <a:ea typeface="Verdana"/>
                <a:sym typeface="Calibri"/>
              </a:rPr>
              <a:t>Sociaal-cultureel werk</a:t>
            </a:r>
          </a:p>
          <a:p>
            <a:pPr lvl="1"/>
            <a:r>
              <a:rPr lang="nl-BE" sz="2000" dirty="0">
                <a:solidFill>
                  <a:srgbClr val="1F416B"/>
                </a:solidFill>
                <a:latin typeface="Calibri Light"/>
                <a:ea typeface="Verdana"/>
                <a:sym typeface="Calibri"/>
              </a:rPr>
              <a:t>Personeelswerk</a:t>
            </a:r>
          </a:p>
          <a:p>
            <a:pPr marL="0" indent="0">
              <a:buNone/>
            </a:pPr>
            <a:endParaRPr lang="nl-BE" sz="2000" dirty="0">
              <a:solidFill>
                <a:srgbClr val="1F416B"/>
              </a:solidFill>
              <a:latin typeface="Calibri Light"/>
              <a:ea typeface="Verdana"/>
              <a:sym typeface="Calibri"/>
            </a:endParaRPr>
          </a:p>
          <a:p>
            <a:pPr>
              <a:buFont typeface="Wingdings" panose="05000000000000000000" pitchFamily="2" charset="2"/>
              <a:buChar char="q"/>
            </a:pPr>
            <a:r>
              <a:rPr lang="nl-BE" sz="2000" dirty="0">
                <a:solidFill>
                  <a:srgbClr val="1F416B"/>
                </a:solidFill>
                <a:latin typeface="Calibri Light"/>
                <a:ea typeface="Verdana"/>
                <a:sym typeface="Calibri"/>
              </a:rPr>
              <a:t> </a:t>
            </a:r>
            <a:r>
              <a:rPr lang="nl-BE" sz="2000" u="sng" dirty="0">
                <a:solidFill>
                  <a:srgbClr val="1F416B"/>
                </a:solidFill>
                <a:latin typeface="Calibri Light"/>
                <a:ea typeface="Verdana"/>
                <a:sym typeface="Calibri"/>
              </a:rPr>
              <a:t>Gezinswetenschappen</a:t>
            </a:r>
            <a:endParaRPr lang="en-US" sz="2000" u="sng" dirty="0">
              <a:solidFill>
                <a:srgbClr val="1F416B"/>
              </a:solidFill>
              <a:latin typeface="Calibri Light"/>
              <a:ea typeface="Verdana"/>
              <a:sym typeface="Calibri"/>
            </a:endParaRPr>
          </a:p>
          <a:p>
            <a:pPr>
              <a:buFont typeface="Wingdings" panose="05000000000000000000" pitchFamily="2" charset="2"/>
              <a:buChar char="q"/>
            </a:pPr>
            <a:r>
              <a:rPr lang="nl-BE" sz="2000" u="sng" dirty="0">
                <a:solidFill>
                  <a:srgbClr val="1F416B"/>
                </a:solidFill>
                <a:latin typeface="Calibri Light"/>
                <a:ea typeface="Verdana"/>
                <a:sym typeface="Calibri"/>
              </a:rPr>
              <a:t> Orthopedagogie</a:t>
            </a:r>
          </a:p>
          <a:p>
            <a:pPr marL="0" indent="0">
              <a:buNone/>
            </a:pPr>
            <a:endParaRPr lang="en-US" sz="2000" dirty="0">
              <a:solidFill>
                <a:srgbClr val="1F416B"/>
              </a:solidFill>
              <a:latin typeface="Calibri Light"/>
              <a:ea typeface="Verdana"/>
              <a:sym typeface="Calibri"/>
            </a:endParaRPr>
          </a:p>
          <a:p>
            <a:pPr marL="0" indent="0">
              <a:buNone/>
            </a:pPr>
            <a:r>
              <a:rPr lang="en-US" b="1" dirty="0" err="1">
                <a:solidFill>
                  <a:srgbClr val="1F416B"/>
                </a:solidFill>
                <a:latin typeface="Calibri Light"/>
                <a:ea typeface="Verdana"/>
                <a:sym typeface="Calibri"/>
              </a:rPr>
              <a:t>Graduaat</a:t>
            </a:r>
            <a:r>
              <a:rPr lang="en-US" b="1" dirty="0">
                <a:solidFill>
                  <a:srgbClr val="1F416B"/>
                </a:solidFill>
                <a:latin typeface="Calibri Light"/>
                <a:ea typeface="Verdana"/>
                <a:sym typeface="Calibri"/>
              </a:rPr>
              <a:t> in het </a:t>
            </a:r>
            <a:r>
              <a:rPr lang="en-US" b="1" dirty="0" err="1">
                <a:solidFill>
                  <a:srgbClr val="1F416B"/>
                </a:solidFill>
                <a:latin typeface="Calibri Light"/>
                <a:ea typeface="Verdana"/>
                <a:sym typeface="Calibri"/>
              </a:rPr>
              <a:t>Maatschappelijk</a:t>
            </a:r>
            <a:r>
              <a:rPr lang="en-US" b="1" dirty="0">
                <a:solidFill>
                  <a:srgbClr val="1F416B"/>
                </a:solidFill>
                <a:latin typeface="Calibri Light"/>
                <a:ea typeface="Verdana"/>
                <a:sym typeface="Calibri"/>
              </a:rPr>
              <a:t> </a:t>
            </a:r>
            <a:r>
              <a:rPr lang="en-US" b="1" dirty="0" err="1">
                <a:solidFill>
                  <a:srgbClr val="1F416B"/>
                </a:solidFill>
                <a:latin typeface="Calibri Light"/>
                <a:ea typeface="Verdana"/>
                <a:sym typeface="Calibri"/>
              </a:rPr>
              <a:t>werk</a:t>
            </a:r>
            <a:r>
              <a:rPr lang="en-US" b="1" dirty="0">
                <a:solidFill>
                  <a:srgbClr val="1F416B"/>
                </a:solidFill>
                <a:latin typeface="Calibri Light"/>
                <a:ea typeface="Verdana"/>
                <a:sym typeface="Calibri"/>
              </a:rPr>
              <a:t> </a:t>
            </a:r>
            <a:endParaRPr lang="nl-BE" b="1" dirty="0">
              <a:solidFill>
                <a:srgbClr val="1F416B"/>
              </a:solidFill>
              <a:latin typeface="Calibri Light"/>
              <a:ea typeface="Verdana"/>
              <a:sym typeface="Calibri"/>
            </a:endParaRPr>
          </a:p>
        </p:txBody>
      </p:sp>
      <p:sp>
        <p:nvSpPr>
          <p:cNvPr id="6" name="Slide Number Placeholder 5"/>
          <p:cNvSpPr>
            <a:spLocks noGrp="1"/>
          </p:cNvSpPr>
          <p:nvPr>
            <p:ph type="sldNum" sz="quarter" idx="12"/>
          </p:nvPr>
        </p:nvSpPr>
        <p:spPr>
          <a:prstGeom prst="rect">
            <a:avLst/>
          </a:prstGeom>
        </p:spPr>
        <p:txBody>
          <a:bodyPr/>
          <a:lstStyle/>
          <a:p>
            <a:fld id="{FCA3638F-6D52-644A-9831-93255061F043}" type="slidenum">
              <a:rPr lang="en-US"/>
              <a:t>4</a:t>
            </a:fld>
            <a:endParaRPr lang="en-US"/>
          </a:p>
        </p:txBody>
      </p:sp>
    </p:spTree>
    <p:extLst>
      <p:ext uri="{BB962C8B-B14F-4D97-AF65-F5344CB8AC3E}">
        <p14:creationId xmlns:p14="http://schemas.microsoft.com/office/powerpoint/2010/main" val="1193375882"/>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480060" y="325369"/>
            <a:ext cx="3276451" cy="1956841"/>
          </a:xfrm>
        </p:spPr>
        <p:txBody>
          <a:bodyPr vert="horz" lIns="91440" tIns="45720" rIns="91440" bIns="45720" rtlCol="0" anchor="b">
            <a:normAutofit/>
          </a:bodyPr>
          <a:lstStyle/>
          <a:p>
            <a:pPr defTabSz="914400">
              <a:lnSpc>
                <a:spcPct val="90000"/>
              </a:lnSpc>
            </a:pPr>
            <a:r>
              <a:rPr lang="en-US" sz="4300" dirty="0" err="1">
                <a:solidFill>
                  <a:schemeClr val="tx1"/>
                </a:solidFill>
              </a:rPr>
              <a:t>Welk</a:t>
            </a:r>
            <a:r>
              <a:rPr lang="en-US" sz="4300" dirty="0" err="1">
                <a:solidFill>
                  <a:schemeClr val="tx1"/>
                </a:solidFill>
                <a:effectLst>
                  <a:outerShdw blurRad="38100" dist="38100" dir="2700000" algn="tl">
                    <a:srgbClr val="000000">
                      <a:alpha val="43137"/>
                    </a:srgbClr>
                  </a:outerShdw>
                </a:effectLst>
                <a:sym typeface="Wingdings" panose="05000000000000000000" pitchFamily="2" charset="2"/>
              </a:rPr>
              <a:t></a:t>
            </a:r>
            <a:r>
              <a:rPr lang="en-US" sz="4300" dirty="0" err="1">
                <a:solidFill>
                  <a:schemeClr val="tx1"/>
                </a:solidFill>
              </a:rPr>
              <a:t>m</a:t>
            </a:r>
            <a:r>
              <a:rPr lang="en-US" sz="4300" dirty="0">
                <a:solidFill>
                  <a:schemeClr val="tx1"/>
                </a:solidFill>
              </a:rPr>
              <a:t> op campus Brussel!</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type="subTitle" idx="1"/>
          </p:nvPr>
        </p:nvSpPr>
        <p:spPr>
          <a:xfrm>
            <a:off x="480060" y="2872899"/>
            <a:ext cx="3182691" cy="3320668"/>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900" b="1" dirty="0" err="1">
                <a:latin typeface="+mn-lt"/>
              </a:rPr>
              <a:t>Infodagen</a:t>
            </a:r>
            <a:r>
              <a:rPr lang="en-US" sz="1900" dirty="0">
                <a:latin typeface="+mn-lt"/>
              </a:rPr>
              <a:t> 2023</a:t>
            </a:r>
          </a:p>
          <a:p>
            <a:pPr marL="257175" indent="-228600" defTabSz="914400">
              <a:lnSpc>
                <a:spcPct val="90000"/>
              </a:lnSpc>
              <a:buFont typeface="Arial" panose="020B0604020202020204" pitchFamily="34" charset="0"/>
              <a:buChar char="•"/>
            </a:pPr>
            <a:r>
              <a:rPr lang="en-US" sz="1900" b="1" dirty="0" err="1">
                <a:latin typeface="+mn-lt"/>
              </a:rPr>
              <a:t>Zaterdag</a:t>
            </a:r>
            <a:r>
              <a:rPr lang="en-US" sz="1900" b="1" dirty="0">
                <a:latin typeface="+mn-lt"/>
              </a:rPr>
              <a:t> 11 </a:t>
            </a:r>
            <a:r>
              <a:rPr lang="en-US" sz="1900" b="1" dirty="0" err="1">
                <a:latin typeface="+mn-lt"/>
              </a:rPr>
              <a:t>maart</a:t>
            </a:r>
            <a:r>
              <a:rPr lang="en-US" sz="1900" b="1" dirty="0">
                <a:latin typeface="+mn-lt"/>
              </a:rPr>
              <a:t> </a:t>
            </a:r>
          </a:p>
          <a:p>
            <a:pPr marL="257175" indent="-228600" defTabSz="914400">
              <a:lnSpc>
                <a:spcPct val="90000"/>
              </a:lnSpc>
              <a:buFont typeface="Arial" panose="020B0604020202020204" pitchFamily="34" charset="0"/>
              <a:buChar char="•"/>
            </a:pPr>
            <a:r>
              <a:rPr lang="en-US" sz="1900" b="1" dirty="0" err="1">
                <a:latin typeface="+mn-lt"/>
              </a:rPr>
              <a:t>Zaterdag</a:t>
            </a:r>
            <a:r>
              <a:rPr lang="en-US" sz="1900" b="1" dirty="0">
                <a:latin typeface="+mn-lt"/>
              </a:rPr>
              <a:t> 22 </a:t>
            </a:r>
            <a:r>
              <a:rPr lang="en-US" sz="1900" b="1" dirty="0" err="1">
                <a:latin typeface="+mn-lt"/>
              </a:rPr>
              <a:t>april</a:t>
            </a:r>
            <a:r>
              <a:rPr lang="en-US" sz="1900" b="1" dirty="0">
                <a:latin typeface="+mn-lt"/>
              </a:rPr>
              <a:t> </a:t>
            </a:r>
          </a:p>
          <a:p>
            <a:pPr marL="257175" indent="-228600" defTabSz="914400">
              <a:lnSpc>
                <a:spcPct val="90000"/>
              </a:lnSpc>
              <a:buFont typeface="Arial" panose="020B0604020202020204" pitchFamily="34" charset="0"/>
              <a:buChar char="•"/>
            </a:pPr>
            <a:r>
              <a:rPr lang="en-US" sz="1900" b="1" dirty="0" err="1">
                <a:latin typeface="+mn-lt"/>
              </a:rPr>
              <a:t>Zaterdag</a:t>
            </a:r>
            <a:r>
              <a:rPr lang="en-US" sz="1900" b="1" dirty="0">
                <a:latin typeface="+mn-lt"/>
              </a:rPr>
              <a:t> 24 </a:t>
            </a:r>
            <a:r>
              <a:rPr lang="en-US" sz="1900" b="1" dirty="0" err="1">
                <a:latin typeface="+mn-lt"/>
              </a:rPr>
              <a:t>juni</a:t>
            </a:r>
            <a:r>
              <a:rPr lang="en-US" sz="1900" b="1" dirty="0">
                <a:latin typeface="+mn-lt"/>
              </a:rPr>
              <a:t> </a:t>
            </a:r>
          </a:p>
          <a:p>
            <a:pPr marL="257175" indent="-228600" defTabSz="914400">
              <a:lnSpc>
                <a:spcPct val="90000"/>
              </a:lnSpc>
              <a:buFont typeface="Arial" panose="020B0604020202020204" pitchFamily="34" charset="0"/>
              <a:buChar char="•"/>
            </a:pPr>
            <a:r>
              <a:rPr lang="en-US" sz="1900" b="1" dirty="0" err="1">
                <a:latin typeface="+mn-lt"/>
              </a:rPr>
              <a:t>Zaterdag</a:t>
            </a:r>
            <a:r>
              <a:rPr lang="en-US" sz="1900" b="1" dirty="0">
                <a:latin typeface="+mn-lt"/>
              </a:rPr>
              <a:t> 9 </a:t>
            </a:r>
            <a:r>
              <a:rPr lang="en-US" sz="1900" b="1" dirty="0" err="1">
                <a:latin typeface="+mn-lt"/>
              </a:rPr>
              <a:t>september</a:t>
            </a:r>
            <a:r>
              <a:rPr lang="en-US" sz="1900" b="1" dirty="0">
                <a:latin typeface="+mn-lt"/>
              </a:rPr>
              <a:t> </a:t>
            </a:r>
          </a:p>
          <a:p>
            <a:pPr indent="-228600" defTabSz="914400">
              <a:lnSpc>
                <a:spcPct val="90000"/>
              </a:lnSpc>
              <a:buFont typeface="Arial" panose="020B0604020202020204" pitchFamily="34" charset="0"/>
              <a:buChar char="•"/>
            </a:pPr>
            <a:endParaRPr lang="en-US" sz="1900" b="1" dirty="0">
              <a:latin typeface="+mn-lt"/>
            </a:endParaRPr>
          </a:p>
          <a:p>
            <a:pPr indent="-228600" defTabSz="914400">
              <a:lnSpc>
                <a:spcPct val="90000"/>
              </a:lnSpc>
              <a:buFont typeface="Arial" panose="020B0604020202020204" pitchFamily="34" charset="0"/>
              <a:buChar char="•"/>
            </a:pPr>
            <a:endParaRPr lang="en-US" sz="1900" dirty="0">
              <a:latin typeface="+mn-lt"/>
            </a:endParaRPr>
          </a:p>
        </p:txBody>
      </p:sp>
      <p:pic>
        <p:nvPicPr>
          <p:cNvPr id="7" name="Content Placeholder 4">
            <a:extLst>
              <a:ext uri="{FF2B5EF4-FFF2-40B4-BE49-F238E27FC236}">
                <a16:creationId xmlns:a16="http://schemas.microsoft.com/office/drawing/2014/main" id="{BFBB4041-3C34-DE1F-6E19-2E72A5FBF4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411" r="27168"/>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 name="Tijdelijke aanduiding voor dianummer 4"/>
          <p:cNvSpPr>
            <a:spLocks noGrp="1"/>
          </p:cNvSpPr>
          <p:nvPr>
            <p:ph type="sldNum" sz="quarter" idx="12"/>
          </p:nvPr>
        </p:nvSpPr>
        <p:spPr>
          <a:xfrm>
            <a:off x="7829550" y="6356350"/>
            <a:ext cx="685800" cy="365125"/>
          </a:xfrm>
        </p:spPr>
        <p:txBody>
          <a:bodyPr vert="horz" lIns="91440" tIns="45720" rIns="91440" bIns="45720" rtlCol="0" anchor="ctr">
            <a:normAutofit/>
          </a:bodyPr>
          <a:lstStyle/>
          <a:p>
            <a:pPr algn="r" hangingPunct="1">
              <a:spcAft>
                <a:spcPts val="600"/>
              </a:spcAft>
              <a:defRPr/>
            </a:pPr>
            <a:fld id="{FCA3638F-6D52-644A-9831-93255061F043}" type="slidenum">
              <a:rPr lang="en-US" sz="1200" kern="1200" smtClean="0">
                <a:solidFill>
                  <a:srgbClr val="FFFFFF"/>
                </a:solidFill>
                <a:latin typeface="Calibri" panose="020F0502020204030204"/>
              </a:rPr>
              <a:pPr algn="r" hangingPunct="1">
                <a:spcAft>
                  <a:spcPts val="600"/>
                </a:spcAft>
                <a:defRPr/>
              </a:pPr>
              <a:t>40</a:t>
            </a:fld>
            <a:endParaRPr lang="en-US" sz="1200" kern="1200">
              <a:solidFill>
                <a:srgbClr val="FFFFFF"/>
              </a:solidFill>
              <a:latin typeface="Calibri" panose="020F0502020204030204"/>
            </a:endParaRPr>
          </a:p>
        </p:txBody>
      </p:sp>
      <p:pic>
        <p:nvPicPr>
          <p:cNvPr id="8" name="Picture 7">
            <a:extLst>
              <a:ext uri="{FF2B5EF4-FFF2-40B4-BE49-F238E27FC236}">
                <a16:creationId xmlns:a16="http://schemas.microsoft.com/office/drawing/2014/main" id="{2FEB64C0-0CD8-9C93-5439-DDFAEC135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32" y="4784990"/>
            <a:ext cx="2581980" cy="193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943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hape 635"/>
          <p:cNvSpPr/>
          <p:nvPr/>
        </p:nvSpPr>
        <p:spPr>
          <a:xfrm>
            <a:off x="457200" y="274638"/>
            <a:ext cx="8229600"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hangingPunct="1">
              <a:lnSpc>
                <a:spcPct val="90000"/>
              </a:lnSpc>
              <a:spcBef>
                <a:spcPct val="0"/>
              </a:spcBef>
              <a:defRPr sz="4400" b="1">
                <a:solidFill>
                  <a:srgbClr val="804000"/>
                </a:solidFill>
                <a:latin typeface="Corbel"/>
                <a:ea typeface="Corbel"/>
                <a:cs typeface="Corbel"/>
                <a:sym typeface="Corbel"/>
              </a:defRPr>
            </a:pPr>
            <a:r>
              <a:rPr sz="4000" b="1" kern="1200" dirty="0">
                <a:solidFill>
                  <a:schemeClr val="accent2"/>
                </a:solidFill>
                <a:latin typeface="+mj-lt"/>
                <a:ea typeface="+mj-ea"/>
              </a:rPr>
              <a:t>Verder</a:t>
            </a:r>
            <a:r>
              <a:rPr sz="4000" b="1" kern="1200" dirty="0">
                <a:solidFill>
                  <a:schemeClr val="accent2"/>
                </a:solidFill>
                <a:latin typeface="+mj-lt"/>
                <a:ea typeface="+mj-ea"/>
                <a:sym typeface="Verdana"/>
              </a:rPr>
              <a:t> </a:t>
            </a:r>
            <a:r>
              <a:rPr sz="4000" b="1" kern="1200" dirty="0">
                <a:solidFill>
                  <a:schemeClr val="accent2"/>
                </a:solidFill>
                <a:latin typeface="+mj-lt"/>
                <a:ea typeface="+mj-ea"/>
              </a:rPr>
              <a:t>studeren</a:t>
            </a:r>
            <a:r>
              <a:rPr lang="nl-BE" sz="4000" b="1" kern="1200" dirty="0">
                <a:solidFill>
                  <a:schemeClr val="accent2"/>
                </a:solidFill>
                <a:latin typeface="+mj-lt"/>
                <a:ea typeface="+mj-ea"/>
              </a:rPr>
              <a:t>?</a:t>
            </a:r>
            <a:endParaRPr sz="4000" b="1" kern="1200" dirty="0">
              <a:solidFill>
                <a:schemeClr val="accent2"/>
              </a:solidFill>
              <a:latin typeface="+mj-lt"/>
              <a:ea typeface="+mj-ea"/>
            </a:endParaRPr>
          </a:p>
        </p:txBody>
      </p:sp>
      <p:sp>
        <p:nvSpPr>
          <p:cNvPr id="6" name="Text Placeholder 5"/>
          <p:cNvSpPr>
            <a:spLocks noGrp="1"/>
          </p:cNvSpPr>
          <p:nvPr>
            <p:ph idx="1"/>
          </p:nvPr>
        </p:nvSpPr>
        <p:spPr/>
        <p:txBody>
          <a:bodyPr>
            <a:normAutofit/>
          </a:bodyPr>
          <a:lstStyle/>
          <a:p>
            <a:pPr marL="342900" indent="-342900">
              <a:buFont typeface="Arial"/>
              <a:buChar char="•"/>
            </a:pPr>
            <a:r>
              <a:rPr lang="nl-NL" sz="2000">
                <a:solidFill>
                  <a:srgbClr val="1F416B"/>
                </a:solidFill>
                <a:latin typeface="Calibri Light"/>
                <a:sym typeface="Calibri"/>
              </a:rPr>
              <a:t>Na 3 jaar ben je een ‘professional’ en klaar voor een eerste job</a:t>
            </a:r>
          </a:p>
          <a:p>
            <a:pPr marL="342900" indent="-342900">
              <a:buFont typeface="Arial"/>
              <a:buChar char="•"/>
            </a:pPr>
            <a:r>
              <a:rPr lang="nl-NL" sz="2000">
                <a:solidFill>
                  <a:srgbClr val="1F416B"/>
                </a:solidFill>
                <a:latin typeface="Calibri Light"/>
                <a:sym typeface="Calibri"/>
              </a:rPr>
              <a:t>Je hebt dan – dankzij vele stages - heel wat meer ervaring dan een student uit de academische bacheloropleiding</a:t>
            </a:r>
          </a:p>
          <a:p>
            <a:pPr marL="342900" indent="-342900">
              <a:buFont typeface="Arial"/>
              <a:buChar char="•"/>
            </a:pPr>
            <a:r>
              <a:rPr lang="nl-NL" sz="2000">
                <a:solidFill>
                  <a:srgbClr val="1F416B"/>
                </a:solidFill>
                <a:latin typeface="Calibri Light"/>
                <a:sym typeface="Calibri"/>
              </a:rPr>
              <a:t>Een master halen kan nog steeds: je volgt een schakelprogramma om de overgang te maken</a:t>
            </a:r>
          </a:p>
          <a:p>
            <a:pPr marL="342900" indent="-342900">
              <a:buFont typeface="Arial"/>
              <a:buChar char="•"/>
            </a:pPr>
            <a:r>
              <a:rPr lang="nl-NL" sz="2000">
                <a:solidFill>
                  <a:srgbClr val="1F416B"/>
                </a:solidFill>
                <a:latin typeface="Calibri Light"/>
                <a:sym typeface="Calibri"/>
              </a:rPr>
              <a:t>Daarna haal je je Master samen met de studenten uit de academische bachelor</a:t>
            </a:r>
          </a:p>
          <a:p>
            <a:pPr marL="342900" indent="-342900">
              <a:buFont typeface="Arial"/>
              <a:buChar char="•"/>
            </a:pPr>
            <a:r>
              <a:rPr lang="nl-NL" sz="2000">
                <a:solidFill>
                  <a:srgbClr val="1F416B"/>
                </a:solidFill>
                <a:latin typeface="Calibri Light"/>
                <a:sym typeface="Calibri"/>
              </a:rPr>
              <a:t>Je eindigt met een Masterdiploma (universiteit) én een pak praktijkervaring</a:t>
            </a:r>
          </a:p>
          <a:p>
            <a:pPr marL="342900" indent="-342900">
              <a:buFont typeface="Arial"/>
              <a:buChar char="•"/>
            </a:pPr>
            <a:endParaRPr lang="nl-NL" sz="2000" b="0"/>
          </a:p>
          <a:p>
            <a:endParaRPr lang="nl-NL" sz="2000" b="0" dirty="0"/>
          </a:p>
        </p:txBody>
      </p:sp>
      <p:sp>
        <p:nvSpPr>
          <p:cNvPr id="4" name="Slide Number Placeholder 3"/>
          <p:cNvSpPr>
            <a:spLocks noGrp="1"/>
          </p:cNvSpPr>
          <p:nvPr>
            <p:ph type="sldNum" sz="quarter" idx="12"/>
          </p:nvPr>
        </p:nvSpPr>
        <p:spPr/>
        <p:txBody>
          <a:bodyPr/>
          <a:lstStyle/>
          <a:p>
            <a:fld id="{86CB4B4D-7CA3-9044-876B-883B54F8677D}" type="slidenum">
              <a:rPr lang="en-US" smtClean="0"/>
              <a:t>41</a:t>
            </a:fld>
            <a:endParaRPr lang="en-US"/>
          </a:p>
        </p:txBody>
      </p:sp>
    </p:spTree>
    <p:extLst>
      <p:ext uri="{BB962C8B-B14F-4D97-AF65-F5344CB8AC3E}">
        <p14:creationId xmlns:p14="http://schemas.microsoft.com/office/powerpoint/2010/main" val="389183067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21BF7-2025-49AD-92FA-497326DADDD9}"/>
              </a:ext>
            </a:extLst>
          </p:cNvPr>
          <p:cNvSpPr>
            <a:spLocks noGrp="1"/>
          </p:cNvSpPr>
          <p:nvPr>
            <p:ph type="title"/>
          </p:nvPr>
        </p:nvSpPr>
        <p:spPr/>
        <p:txBody>
          <a:bodyPr/>
          <a:lstStyle/>
          <a:p>
            <a:endParaRPr lang="nl-BE"/>
          </a:p>
        </p:txBody>
      </p:sp>
      <p:sp>
        <p:nvSpPr>
          <p:cNvPr id="3" name="Content Placeholder 2">
            <a:extLst>
              <a:ext uri="{FF2B5EF4-FFF2-40B4-BE49-F238E27FC236}">
                <a16:creationId xmlns:a16="http://schemas.microsoft.com/office/drawing/2014/main" id="{F43C1CC2-F3FE-402A-A4F2-8485EA5442D3}"/>
              </a:ext>
            </a:extLst>
          </p:cNvPr>
          <p:cNvSpPr>
            <a:spLocks noGrp="1"/>
          </p:cNvSpPr>
          <p:nvPr>
            <p:ph idx="1"/>
          </p:nvPr>
        </p:nvSpPr>
        <p:spPr/>
        <p:txBody>
          <a:bodyPr/>
          <a:lstStyle/>
          <a:p>
            <a:endParaRPr lang="nl-BE"/>
          </a:p>
        </p:txBody>
      </p:sp>
      <p:sp>
        <p:nvSpPr>
          <p:cNvPr id="4" name="Date Placeholder 3">
            <a:extLst>
              <a:ext uri="{FF2B5EF4-FFF2-40B4-BE49-F238E27FC236}">
                <a16:creationId xmlns:a16="http://schemas.microsoft.com/office/drawing/2014/main" id="{16F81C34-7A44-485A-A491-23BDBE313C29}"/>
              </a:ext>
            </a:extLst>
          </p:cNvPr>
          <p:cNvSpPr>
            <a:spLocks noGrp="1"/>
          </p:cNvSpPr>
          <p:nvPr>
            <p:ph type="dt" sz="half" idx="10"/>
          </p:nvPr>
        </p:nvSpPr>
        <p:spPr/>
        <p:txBody>
          <a:bodyPr/>
          <a:lstStyle/>
          <a:p>
            <a:fld id="{161AB513-8983-4FC0-AAC2-239864BD8A86}" type="datetime1">
              <a:rPr lang="nl-BE" smtClean="0"/>
              <a:t>21/11/2022</a:t>
            </a:fld>
            <a:endParaRPr lang="nl-BE"/>
          </a:p>
        </p:txBody>
      </p:sp>
      <p:sp>
        <p:nvSpPr>
          <p:cNvPr id="5" name="Slide Number Placeholder 4">
            <a:extLst>
              <a:ext uri="{FF2B5EF4-FFF2-40B4-BE49-F238E27FC236}">
                <a16:creationId xmlns:a16="http://schemas.microsoft.com/office/drawing/2014/main" id="{1056E08D-E0F4-48FB-A486-F1AFF407A0F9}"/>
              </a:ext>
            </a:extLst>
          </p:cNvPr>
          <p:cNvSpPr>
            <a:spLocks noGrp="1"/>
          </p:cNvSpPr>
          <p:nvPr>
            <p:ph type="sldNum" sz="quarter" idx="12"/>
          </p:nvPr>
        </p:nvSpPr>
        <p:spPr/>
        <p:txBody>
          <a:bodyPr/>
          <a:lstStyle/>
          <a:p>
            <a:fld id="{86CB4B4D-7CA3-9044-876B-883B54F8677D}" type="slidenum">
              <a:rPr lang="nl-BE" smtClean="0"/>
              <a:t>5</a:t>
            </a:fld>
            <a:endParaRPr lang="nl-BE"/>
          </a:p>
        </p:txBody>
      </p:sp>
      <p:pic>
        <p:nvPicPr>
          <p:cNvPr id="6" name="Picture 5">
            <a:extLst>
              <a:ext uri="{FF2B5EF4-FFF2-40B4-BE49-F238E27FC236}">
                <a16:creationId xmlns:a16="http://schemas.microsoft.com/office/drawing/2014/main" id="{77EBD2B7-6C1E-44DE-8D91-55F9162EE9CD}"/>
              </a:ext>
            </a:extLst>
          </p:cNvPr>
          <p:cNvPicPr>
            <a:picLocks noChangeAspect="1"/>
          </p:cNvPicPr>
          <p:nvPr/>
        </p:nvPicPr>
        <p:blipFill>
          <a:blip r:embed="rId2"/>
          <a:stretch>
            <a:fillRect/>
          </a:stretch>
        </p:blipFill>
        <p:spPr>
          <a:xfrm>
            <a:off x="2915109" y="937541"/>
            <a:ext cx="2924508" cy="1915845"/>
          </a:xfrm>
          <a:prstGeom prst="rect">
            <a:avLst/>
          </a:prstGeom>
        </p:spPr>
      </p:pic>
      <p:pic>
        <p:nvPicPr>
          <p:cNvPr id="8" name="Picture 7">
            <a:extLst>
              <a:ext uri="{FF2B5EF4-FFF2-40B4-BE49-F238E27FC236}">
                <a16:creationId xmlns:a16="http://schemas.microsoft.com/office/drawing/2014/main" id="{4003D813-DC67-4ECE-9318-3A8A6788AC4E}"/>
              </a:ext>
            </a:extLst>
          </p:cNvPr>
          <p:cNvPicPr>
            <a:picLocks noChangeAspect="1"/>
          </p:cNvPicPr>
          <p:nvPr/>
        </p:nvPicPr>
        <p:blipFill>
          <a:blip r:embed="rId3"/>
          <a:stretch>
            <a:fillRect/>
          </a:stretch>
        </p:blipFill>
        <p:spPr>
          <a:xfrm>
            <a:off x="5839617" y="558799"/>
            <a:ext cx="2845451" cy="2430217"/>
          </a:xfrm>
          <a:prstGeom prst="rect">
            <a:avLst/>
          </a:prstGeom>
        </p:spPr>
      </p:pic>
      <p:pic>
        <p:nvPicPr>
          <p:cNvPr id="9" name="Picture 8">
            <a:extLst>
              <a:ext uri="{FF2B5EF4-FFF2-40B4-BE49-F238E27FC236}">
                <a16:creationId xmlns:a16="http://schemas.microsoft.com/office/drawing/2014/main" id="{8A62CB52-5EC2-47FF-866C-BDFEDC5B85B3}"/>
              </a:ext>
            </a:extLst>
          </p:cNvPr>
          <p:cNvPicPr>
            <a:picLocks noChangeAspect="1"/>
          </p:cNvPicPr>
          <p:nvPr/>
        </p:nvPicPr>
        <p:blipFill>
          <a:blip r:embed="rId4"/>
          <a:stretch>
            <a:fillRect/>
          </a:stretch>
        </p:blipFill>
        <p:spPr>
          <a:xfrm>
            <a:off x="69658" y="675957"/>
            <a:ext cx="2924508" cy="2990848"/>
          </a:xfrm>
          <a:prstGeom prst="rect">
            <a:avLst/>
          </a:prstGeom>
        </p:spPr>
      </p:pic>
      <p:pic>
        <p:nvPicPr>
          <p:cNvPr id="10" name="Picture 9">
            <a:extLst>
              <a:ext uri="{FF2B5EF4-FFF2-40B4-BE49-F238E27FC236}">
                <a16:creationId xmlns:a16="http://schemas.microsoft.com/office/drawing/2014/main" id="{B054C1B7-D0D2-4DC8-B363-6C6A7F95A26C}"/>
              </a:ext>
            </a:extLst>
          </p:cNvPr>
          <p:cNvPicPr>
            <a:picLocks noChangeAspect="1"/>
          </p:cNvPicPr>
          <p:nvPr/>
        </p:nvPicPr>
        <p:blipFill>
          <a:blip r:embed="rId5"/>
          <a:stretch>
            <a:fillRect/>
          </a:stretch>
        </p:blipFill>
        <p:spPr>
          <a:xfrm>
            <a:off x="4870135" y="3950162"/>
            <a:ext cx="3730074" cy="1445042"/>
          </a:xfrm>
          <a:prstGeom prst="rect">
            <a:avLst/>
          </a:prstGeom>
        </p:spPr>
      </p:pic>
      <p:pic>
        <p:nvPicPr>
          <p:cNvPr id="11" name="Picture 10">
            <a:extLst>
              <a:ext uri="{FF2B5EF4-FFF2-40B4-BE49-F238E27FC236}">
                <a16:creationId xmlns:a16="http://schemas.microsoft.com/office/drawing/2014/main" id="{BA592044-16B1-47E6-8EA4-F4F5A6F66AA6}"/>
              </a:ext>
            </a:extLst>
          </p:cNvPr>
          <p:cNvPicPr>
            <a:picLocks noChangeAspect="1"/>
          </p:cNvPicPr>
          <p:nvPr/>
        </p:nvPicPr>
        <p:blipFill>
          <a:blip r:embed="rId6"/>
          <a:stretch>
            <a:fillRect/>
          </a:stretch>
        </p:blipFill>
        <p:spPr>
          <a:xfrm>
            <a:off x="210728" y="4003296"/>
            <a:ext cx="4645751" cy="1917163"/>
          </a:xfrm>
          <a:prstGeom prst="rect">
            <a:avLst/>
          </a:prstGeom>
        </p:spPr>
      </p:pic>
    </p:spTree>
    <p:extLst>
      <p:ext uri="{BB962C8B-B14F-4D97-AF65-F5344CB8AC3E}">
        <p14:creationId xmlns:p14="http://schemas.microsoft.com/office/powerpoint/2010/main" val="36966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p:nvPr/>
        </p:nvSpPr>
        <p:spPr>
          <a:xfrm>
            <a:off x="349321" y="920969"/>
            <a:ext cx="8794679" cy="705327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wil </a:t>
            </a:r>
            <a:r>
              <a:rPr sz="2000" b="1" kern="1200" dirty="0">
                <a:solidFill>
                  <a:srgbClr val="1F416B"/>
                </a:solidFill>
                <a:latin typeface="Calibri Light"/>
              </a:rPr>
              <a:t>met mensen </a:t>
            </a:r>
            <a:r>
              <a:rPr sz="2000" kern="1200" dirty="0">
                <a:solidFill>
                  <a:srgbClr val="1F416B"/>
                </a:solidFill>
                <a:latin typeface="Calibri Light"/>
              </a:rPr>
              <a:t>werken</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ben </a:t>
            </a:r>
            <a:r>
              <a:rPr sz="2000" b="1" kern="1200" dirty="0">
                <a:solidFill>
                  <a:srgbClr val="1F416B"/>
                </a:solidFill>
                <a:latin typeface="Calibri Light"/>
              </a:rPr>
              <a:t>hulpvaardig</a:t>
            </a:r>
            <a:r>
              <a:rPr sz="2000" kern="1200" dirty="0">
                <a:solidFill>
                  <a:srgbClr val="1F416B"/>
                </a:solidFill>
                <a:latin typeface="Calibri Light"/>
              </a:rPr>
              <a:t> en spring in de bres voor anderen</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ben begaan met wat er in de </a:t>
            </a:r>
            <a:r>
              <a:rPr sz="2000" b="1" kern="1200" dirty="0">
                <a:solidFill>
                  <a:srgbClr val="1F416B"/>
                </a:solidFill>
                <a:latin typeface="Calibri Light"/>
              </a:rPr>
              <a:t>samenleving </a:t>
            </a:r>
            <a:r>
              <a:rPr sz="2000" kern="1200" dirty="0">
                <a:solidFill>
                  <a:srgbClr val="1F416B"/>
                </a:solidFill>
                <a:latin typeface="Calibri Light"/>
              </a:rPr>
              <a:t>gebeurt</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lang="en-US" sz="2000" kern="1200" dirty="0" err="1">
                <a:solidFill>
                  <a:srgbClr val="1F416B"/>
                </a:solidFill>
                <a:latin typeface="Calibri Light"/>
              </a:rPr>
              <a:t>Wonen</a:t>
            </a:r>
            <a:r>
              <a:rPr lang="en-US" sz="2000" kern="1200" dirty="0">
                <a:solidFill>
                  <a:srgbClr val="1F416B"/>
                </a:solidFill>
                <a:latin typeface="Calibri Light"/>
              </a:rPr>
              <a:t> </a:t>
            </a:r>
            <a:r>
              <a:rPr lang="en-US" sz="2000" kern="1200" dirty="0" err="1">
                <a:solidFill>
                  <a:srgbClr val="1F416B"/>
                </a:solidFill>
                <a:latin typeface="Calibri Light"/>
              </a:rPr>
              <a:t>en</a:t>
            </a:r>
            <a:r>
              <a:rPr lang="en-US" sz="2000" kern="1200" dirty="0">
                <a:solidFill>
                  <a:srgbClr val="1F416B"/>
                </a:solidFill>
                <a:latin typeface="Calibri Light"/>
              </a:rPr>
              <a:t> </a:t>
            </a:r>
            <a:r>
              <a:rPr lang="en-US" sz="2000" kern="1200" dirty="0" err="1">
                <a:solidFill>
                  <a:srgbClr val="1F416B"/>
                </a:solidFill>
                <a:latin typeface="Calibri Light"/>
              </a:rPr>
              <a:t>leven</a:t>
            </a:r>
            <a:r>
              <a:rPr lang="en-US" sz="2000" kern="1200" dirty="0">
                <a:solidFill>
                  <a:srgbClr val="1F416B"/>
                </a:solidFill>
                <a:latin typeface="Calibri Light"/>
              </a:rPr>
              <a:t> in </a:t>
            </a:r>
            <a:r>
              <a:rPr lang="en-US" sz="2000" kern="1200" dirty="0" err="1">
                <a:solidFill>
                  <a:srgbClr val="1F416B"/>
                </a:solidFill>
                <a:latin typeface="Calibri Light"/>
              </a:rPr>
              <a:t>grote</a:t>
            </a:r>
            <a:r>
              <a:rPr lang="en-US" sz="2000" kern="1200" dirty="0">
                <a:solidFill>
                  <a:srgbClr val="1F416B"/>
                </a:solidFill>
                <a:latin typeface="Calibri Light"/>
              </a:rPr>
              <a:t> </a:t>
            </a:r>
            <a:r>
              <a:rPr lang="en-US" sz="2000" kern="1200" dirty="0" err="1">
                <a:solidFill>
                  <a:srgbClr val="1F416B"/>
                </a:solidFill>
                <a:latin typeface="Calibri Light"/>
              </a:rPr>
              <a:t>steden</a:t>
            </a:r>
            <a:r>
              <a:rPr lang="en-US" sz="2000" kern="1200" dirty="0">
                <a:solidFill>
                  <a:srgbClr val="1F416B"/>
                </a:solidFill>
                <a:latin typeface="Calibri Light"/>
              </a:rPr>
              <a:t> </a:t>
            </a:r>
            <a:r>
              <a:rPr lang="en-US" sz="2000" kern="1200" dirty="0" err="1">
                <a:solidFill>
                  <a:srgbClr val="1F416B"/>
                </a:solidFill>
                <a:latin typeface="Calibri Light"/>
              </a:rPr>
              <a:t>boeit</a:t>
            </a:r>
            <a:r>
              <a:rPr lang="en-US" sz="2000" kern="1200" dirty="0">
                <a:solidFill>
                  <a:srgbClr val="1F416B"/>
                </a:solidFill>
                <a:latin typeface="Calibri Light"/>
              </a:rPr>
              <a:t> me: de </a:t>
            </a:r>
            <a:r>
              <a:rPr lang="en-US" sz="2000" b="1" kern="1200" dirty="0" err="1">
                <a:solidFill>
                  <a:srgbClr val="1F416B"/>
                </a:solidFill>
                <a:latin typeface="Calibri Light"/>
              </a:rPr>
              <a:t>diversiteit</a:t>
            </a:r>
            <a:r>
              <a:rPr lang="en-US" sz="2000" kern="1200" dirty="0">
                <a:solidFill>
                  <a:srgbClr val="1F416B"/>
                </a:solidFill>
                <a:latin typeface="Calibri Light"/>
              </a:rPr>
              <a:t> </a:t>
            </a:r>
            <a:r>
              <a:rPr lang="en-US" sz="2000" kern="1200" dirty="0" err="1">
                <a:solidFill>
                  <a:srgbClr val="1F416B"/>
                </a:solidFill>
                <a:latin typeface="Calibri Light"/>
              </a:rPr>
              <a:t>aan</a:t>
            </a:r>
            <a:r>
              <a:rPr lang="en-US" sz="2000" kern="1200" dirty="0">
                <a:solidFill>
                  <a:srgbClr val="1F416B"/>
                </a:solidFill>
                <a:latin typeface="Calibri Light"/>
              </a:rPr>
              <a:t> </a:t>
            </a:r>
            <a:r>
              <a:rPr lang="en-US" sz="2000" kern="1200" dirty="0" err="1">
                <a:solidFill>
                  <a:srgbClr val="1F416B"/>
                </a:solidFill>
                <a:latin typeface="Calibri Light"/>
              </a:rPr>
              <a:t>mensen</a:t>
            </a:r>
            <a:r>
              <a:rPr lang="en-US" sz="2000" kern="1200" dirty="0">
                <a:solidFill>
                  <a:srgbClr val="1F416B"/>
                </a:solidFill>
                <a:latin typeface="Calibri Light"/>
              </a:rPr>
              <a:t>, de </a:t>
            </a:r>
            <a:r>
              <a:rPr lang="en-US" sz="2000" kern="1200" dirty="0" err="1">
                <a:solidFill>
                  <a:srgbClr val="1F416B"/>
                </a:solidFill>
                <a:latin typeface="Calibri Light"/>
              </a:rPr>
              <a:t>mogelijkheid</a:t>
            </a:r>
            <a:r>
              <a:rPr lang="en-US" sz="2000" kern="1200" dirty="0">
                <a:solidFill>
                  <a:srgbClr val="1F416B"/>
                </a:solidFill>
                <a:latin typeface="Calibri Light"/>
              </a:rPr>
              <a:t> om </a:t>
            </a:r>
            <a:r>
              <a:rPr lang="en-US" sz="2000" kern="1200" dirty="0" err="1">
                <a:solidFill>
                  <a:srgbClr val="1F416B"/>
                </a:solidFill>
                <a:latin typeface="Calibri Light"/>
              </a:rPr>
              <a:t>dingen</a:t>
            </a:r>
            <a:r>
              <a:rPr lang="en-US" sz="2000" kern="1200" dirty="0">
                <a:solidFill>
                  <a:srgbClr val="1F416B"/>
                </a:solidFill>
                <a:latin typeface="Calibri Light"/>
              </a:rPr>
              <a:t> op </a:t>
            </a:r>
            <a:r>
              <a:rPr lang="en-US" sz="2000" kern="1200" dirty="0" err="1">
                <a:solidFill>
                  <a:srgbClr val="1F416B"/>
                </a:solidFill>
                <a:latin typeface="Calibri Light"/>
              </a:rPr>
              <a:t>touw</a:t>
            </a:r>
            <a:r>
              <a:rPr lang="en-US" sz="2000" kern="1200" dirty="0">
                <a:solidFill>
                  <a:srgbClr val="1F416B"/>
                </a:solidFill>
                <a:latin typeface="Calibri Light"/>
              </a:rPr>
              <a:t> </a:t>
            </a:r>
            <a:r>
              <a:rPr lang="en-US" sz="2000" kern="1200" dirty="0" err="1">
                <a:solidFill>
                  <a:srgbClr val="1F416B"/>
                </a:solidFill>
                <a:latin typeface="Calibri Light"/>
              </a:rPr>
              <a:t>te</a:t>
            </a:r>
            <a:r>
              <a:rPr lang="en-US" sz="2000" kern="1200" dirty="0">
                <a:solidFill>
                  <a:srgbClr val="1F416B"/>
                </a:solidFill>
                <a:latin typeface="Calibri Light"/>
              </a:rPr>
              <a:t> </a:t>
            </a:r>
            <a:r>
              <a:rPr lang="en-US" sz="2000" kern="1200" dirty="0" err="1">
                <a:solidFill>
                  <a:srgbClr val="1F416B"/>
                </a:solidFill>
                <a:latin typeface="Calibri Light"/>
              </a:rPr>
              <a:t>zetten</a:t>
            </a:r>
            <a:r>
              <a:rPr lang="en-US" sz="2000" kern="1200" dirty="0">
                <a:solidFill>
                  <a:srgbClr val="1F416B"/>
                </a:solidFill>
                <a:latin typeface="Calibri Light"/>
              </a:rPr>
              <a:t> </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kan </a:t>
            </a:r>
            <a:r>
              <a:rPr sz="2000" b="1" kern="1200" dirty="0">
                <a:solidFill>
                  <a:srgbClr val="1F416B"/>
                </a:solidFill>
                <a:latin typeface="Calibri Light"/>
              </a:rPr>
              <a:t>goed luisteren </a:t>
            </a:r>
            <a:r>
              <a:rPr sz="2000" kern="1200" dirty="0">
                <a:solidFill>
                  <a:srgbClr val="1F416B"/>
                </a:solidFill>
                <a:latin typeface="Calibri Light"/>
              </a:rPr>
              <a:t>als iemand me in vertrouwen neemt</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lang="en-US" sz="2000" kern="1200" dirty="0" err="1">
                <a:solidFill>
                  <a:srgbClr val="1F416B"/>
                </a:solidFill>
                <a:latin typeface="Calibri Light"/>
              </a:rPr>
              <a:t>Ik</a:t>
            </a:r>
            <a:r>
              <a:rPr lang="en-US" sz="2000" kern="1200" dirty="0">
                <a:solidFill>
                  <a:srgbClr val="1F416B"/>
                </a:solidFill>
                <a:latin typeface="Calibri Light"/>
              </a:rPr>
              <a:t> ben </a:t>
            </a:r>
            <a:r>
              <a:rPr lang="en-US" sz="2000" kern="1200" dirty="0" err="1">
                <a:solidFill>
                  <a:srgbClr val="1F416B"/>
                </a:solidFill>
                <a:latin typeface="Calibri Light"/>
              </a:rPr>
              <a:t>benieuwd</a:t>
            </a:r>
            <a:r>
              <a:rPr lang="en-US" sz="2000" kern="1200" dirty="0">
                <a:solidFill>
                  <a:srgbClr val="1F416B"/>
                </a:solidFill>
                <a:latin typeface="Calibri Light"/>
              </a:rPr>
              <a:t> </a:t>
            </a:r>
            <a:r>
              <a:rPr lang="en-US" sz="2000" kern="1200" dirty="0" err="1">
                <a:solidFill>
                  <a:srgbClr val="1F416B"/>
                </a:solidFill>
                <a:latin typeface="Calibri Light"/>
              </a:rPr>
              <a:t>waarom</a:t>
            </a:r>
            <a:r>
              <a:rPr lang="en-US" sz="2000" kern="1200" dirty="0">
                <a:solidFill>
                  <a:srgbClr val="1F416B"/>
                </a:solidFill>
                <a:latin typeface="Calibri Light"/>
              </a:rPr>
              <a:t> </a:t>
            </a:r>
            <a:r>
              <a:rPr lang="en-US" sz="2000" kern="1200" dirty="0" err="1">
                <a:solidFill>
                  <a:srgbClr val="1F416B"/>
                </a:solidFill>
                <a:latin typeface="Calibri Light"/>
              </a:rPr>
              <a:t>zoveel</a:t>
            </a:r>
            <a:r>
              <a:rPr lang="en-US" sz="2000" kern="1200" dirty="0">
                <a:solidFill>
                  <a:srgbClr val="1F416B"/>
                </a:solidFill>
                <a:latin typeface="Calibri Light"/>
              </a:rPr>
              <a:t> </a:t>
            </a:r>
            <a:r>
              <a:rPr lang="en-US" sz="2000" kern="1200" dirty="0" err="1">
                <a:solidFill>
                  <a:srgbClr val="1F416B"/>
                </a:solidFill>
                <a:latin typeface="Calibri Light"/>
              </a:rPr>
              <a:t>mensen</a:t>
            </a:r>
            <a:r>
              <a:rPr lang="en-US" sz="2000" kern="1200" dirty="0">
                <a:solidFill>
                  <a:srgbClr val="1F416B"/>
                </a:solidFill>
                <a:latin typeface="Calibri Light"/>
              </a:rPr>
              <a:t> </a:t>
            </a:r>
            <a:r>
              <a:rPr lang="en-US" sz="2000" kern="1200" dirty="0" err="1">
                <a:solidFill>
                  <a:srgbClr val="1F416B"/>
                </a:solidFill>
                <a:latin typeface="Calibri Light"/>
              </a:rPr>
              <a:t>een</a:t>
            </a:r>
            <a:r>
              <a:rPr lang="en-US" sz="2000" kern="1200" dirty="0">
                <a:solidFill>
                  <a:srgbClr val="1F416B"/>
                </a:solidFill>
                <a:latin typeface="Calibri Light"/>
              </a:rPr>
              <a:t> ‘burnout’ </a:t>
            </a:r>
            <a:r>
              <a:rPr lang="en-US" sz="2000" kern="1200" dirty="0" err="1">
                <a:solidFill>
                  <a:srgbClr val="1F416B"/>
                </a:solidFill>
                <a:latin typeface="Calibri Light"/>
              </a:rPr>
              <a:t>hebben</a:t>
            </a:r>
            <a:endParaRPr lang="en-US" sz="2000" kern="1200" dirty="0">
              <a:solidFill>
                <a:srgbClr val="1F416B"/>
              </a:solidFill>
              <a:latin typeface="Calibri Light"/>
            </a:endParaRP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ben sterk in </a:t>
            </a:r>
            <a:r>
              <a:rPr sz="2000" b="1" kern="1200" dirty="0">
                <a:solidFill>
                  <a:srgbClr val="1F416B"/>
                </a:solidFill>
                <a:latin typeface="Calibri Light"/>
              </a:rPr>
              <a:t>communiceren</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lang="nl-BE" sz="2000" kern="1200" dirty="0">
                <a:solidFill>
                  <a:srgbClr val="1F416B"/>
                </a:solidFill>
                <a:latin typeface="Calibri Light"/>
              </a:rPr>
              <a:t>Ik geloof dat iedereen </a:t>
            </a:r>
            <a:r>
              <a:rPr lang="nl-BE" sz="2000" b="1" kern="1200" dirty="0">
                <a:solidFill>
                  <a:srgbClr val="1F416B"/>
                </a:solidFill>
                <a:latin typeface="Calibri Light"/>
              </a:rPr>
              <a:t>mogelijkheden </a:t>
            </a:r>
            <a:r>
              <a:rPr lang="nl-BE" sz="2000" kern="1200" dirty="0">
                <a:solidFill>
                  <a:srgbClr val="1F416B"/>
                </a:solidFill>
                <a:latin typeface="Calibri Light"/>
              </a:rPr>
              <a:t>heeft om vooruit te geraken en werk graag mee aan oplossingen</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kan goed </a:t>
            </a:r>
            <a:r>
              <a:rPr sz="2000" b="1" kern="1200" dirty="0">
                <a:solidFill>
                  <a:srgbClr val="1F416B"/>
                </a:solidFill>
                <a:latin typeface="Calibri Light"/>
              </a:rPr>
              <a:t>organiseren en plannen</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vind het belangrijk dat mensen een job </a:t>
            </a:r>
            <a:r>
              <a:rPr lang="nl-BE" sz="2000" kern="1200" dirty="0">
                <a:solidFill>
                  <a:srgbClr val="1F416B"/>
                </a:solidFill>
                <a:latin typeface="Calibri Light"/>
              </a:rPr>
              <a:t>kunnen doen die hen gelukkig maakt </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heb </a:t>
            </a:r>
            <a:r>
              <a:rPr sz="2000" b="1" kern="1200" dirty="0">
                <a:solidFill>
                  <a:srgbClr val="1F416B"/>
                </a:solidFill>
                <a:latin typeface="Calibri Light"/>
              </a:rPr>
              <a:t>respect </a:t>
            </a:r>
            <a:r>
              <a:rPr sz="2000" kern="1200" dirty="0">
                <a:solidFill>
                  <a:srgbClr val="1F416B"/>
                </a:solidFill>
                <a:latin typeface="Calibri Light"/>
              </a:rPr>
              <a:t>voor mensen in alle geledingen van onze maatschappij</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lang="nl-BE" sz="2000" kern="1200" dirty="0">
                <a:solidFill>
                  <a:srgbClr val="1F416B"/>
                </a:solidFill>
                <a:latin typeface="Calibri Light"/>
              </a:rPr>
              <a:t>Ik denk er wel eens aan hoe het moet zijn om hier als vluchteling toe te komen</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ben </a:t>
            </a:r>
            <a:r>
              <a:rPr sz="2000" b="1" kern="1200" dirty="0">
                <a:solidFill>
                  <a:srgbClr val="1F416B"/>
                </a:solidFill>
                <a:latin typeface="Calibri Light"/>
              </a:rPr>
              <a:t>leergierig en open</a:t>
            </a:r>
          </a:p>
          <a:p>
            <a:pPr marL="342900" indent="-342900" defTabSz="457200">
              <a:lnSpc>
                <a:spcPct val="110000"/>
              </a:lnSpc>
              <a:spcBef>
                <a:spcPts val="300"/>
              </a:spcBef>
              <a:buSzPct val="100000"/>
              <a:buFont typeface="Arial" panose="020B0604020202020204" pitchFamily="34" charset="0"/>
              <a:buChar char="•"/>
              <a:defRPr sz="1600">
                <a:solidFill>
                  <a:srgbClr val="595959"/>
                </a:solidFill>
                <a:latin typeface="Verdana"/>
                <a:ea typeface="Verdana"/>
                <a:cs typeface="Verdana"/>
                <a:sym typeface="Verdana"/>
              </a:defRPr>
            </a:pPr>
            <a:r>
              <a:rPr sz="2000" kern="1200" dirty="0">
                <a:solidFill>
                  <a:srgbClr val="1F416B"/>
                </a:solidFill>
                <a:latin typeface="Calibri Light"/>
              </a:rPr>
              <a:t>Ik ben benieuwd hoe </a:t>
            </a:r>
            <a:r>
              <a:rPr lang="nl-BE" sz="2000" b="1" kern="1200" dirty="0">
                <a:solidFill>
                  <a:srgbClr val="1F416B"/>
                </a:solidFill>
                <a:latin typeface="Calibri Light"/>
              </a:rPr>
              <a:t>je teams </a:t>
            </a:r>
            <a:r>
              <a:rPr lang="nl-BE" sz="2000" kern="1200" dirty="0">
                <a:solidFill>
                  <a:srgbClr val="1F416B"/>
                </a:solidFill>
                <a:latin typeface="Calibri Light"/>
              </a:rPr>
              <a:t>vormt die goed samenwerken</a:t>
            </a:r>
            <a:endParaRPr sz="2000" kern="1200" dirty="0">
              <a:solidFill>
                <a:srgbClr val="1F416B"/>
              </a:solidFill>
              <a:latin typeface="Calibri Light"/>
            </a:endParaRPr>
          </a:p>
          <a:p>
            <a:pPr marL="342900" indent="-342900" defTabSz="457200">
              <a:lnSpc>
                <a:spcPct val="110000"/>
              </a:lnSpc>
              <a:spcBef>
                <a:spcPts val="400"/>
              </a:spcBef>
              <a:buSzPct val="100000"/>
              <a:buFont typeface="Wingdings"/>
              <a:buChar char="❑"/>
              <a:defRPr sz="1600">
                <a:solidFill>
                  <a:srgbClr val="595959"/>
                </a:solidFill>
                <a:latin typeface="Verdana"/>
                <a:ea typeface="Verdana"/>
                <a:cs typeface="Verdana"/>
                <a:sym typeface="Verdana"/>
              </a:defRPr>
            </a:pPr>
            <a:endParaRPr dirty="0">
              <a:solidFill>
                <a:schemeClr val="tx1"/>
              </a:solidFill>
              <a:latin typeface="Corbel"/>
              <a:cs typeface="Corbel"/>
            </a:endParaRPr>
          </a:p>
          <a:p>
            <a:pPr marL="342900" indent="-342900" defTabSz="457200">
              <a:lnSpc>
                <a:spcPct val="110000"/>
              </a:lnSpc>
              <a:spcBef>
                <a:spcPts val="400"/>
              </a:spcBef>
              <a:defRPr sz="1600">
                <a:solidFill>
                  <a:srgbClr val="595959"/>
                </a:solidFill>
                <a:latin typeface="Optimum"/>
                <a:ea typeface="Optimum"/>
                <a:cs typeface="Optimum"/>
                <a:sym typeface="Optimum"/>
              </a:defRPr>
            </a:pPr>
            <a:endParaRPr dirty="0">
              <a:solidFill>
                <a:schemeClr val="tx1"/>
              </a:solidFill>
              <a:latin typeface="Corbel"/>
              <a:cs typeface="Corbel"/>
            </a:endParaRPr>
          </a:p>
          <a:p>
            <a:pPr marL="342900" indent="-342900" defTabSz="457200">
              <a:lnSpc>
                <a:spcPct val="110000"/>
              </a:lnSpc>
              <a:spcBef>
                <a:spcPts val="400"/>
              </a:spcBef>
              <a:defRPr sz="900">
                <a:solidFill>
                  <a:srgbClr val="595959"/>
                </a:solidFill>
              </a:defRPr>
            </a:pPr>
            <a:endParaRPr dirty="0">
              <a:solidFill>
                <a:schemeClr val="tx1"/>
              </a:solidFill>
              <a:latin typeface="Corbel"/>
              <a:cs typeface="Corbel"/>
            </a:endParaRPr>
          </a:p>
          <a:p>
            <a:pPr marL="342900" indent="-342900" defTabSz="457200">
              <a:lnSpc>
                <a:spcPct val="110000"/>
              </a:lnSpc>
              <a:spcBef>
                <a:spcPts val="400"/>
              </a:spcBef>
              <a:defRPr sz="900">
                <a:solidFill>
                  <a:srgbClr val="595959"/>
                </a:solidFill>
              </a:defRPr>
            </a:pPr>
            <a:endParaRPr dirty="0">
              <a:solidFill>
                <a:schemeClr val="tx1"/>
              </a:solidFill>
              <a:latin typeface="Corbel"/>
              <a:cs typeface="Corbel"/>
            </a:endParaRPr>
          </a:p>
        </p:txBody>
      </p:sp>
      <p:sp>
        <p:nvSpPr>
          <p:cNvPr id="607" name="Shape 607"/>
          <p:cNvSpPr/>
          <p:nvPr/>
        </p:nvSpPr>
        <p:spPr>
          <a:xfrm>
            <a:off x="457200" y="274638"/>
            <a:ext cx="8229600"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4400" b="1">
                <a:solidFill>
                  <a:srgbClr val="804000"/>
                </a:solidFill>
                <a:latin typeface="Corbel"/>
                <a:ea typeface="Corbel"/>
                <a:cs typeface="Corbel"/>
                <a:sym typeface="Corbel"/>
              </a:defRPr>
            </a:lvl1pPr>
          </a:lstStyle>
          <a:p>
            <a:r>
              <a:rPr sz="3600" kern="1200" dirty="0">
                <a:solidFill>
                  <a:schemeClr val="accent2"/>
                </a:solidFill>
                <a:latin typeface="+mj-lt"/>
                <a:ea typeface="+mj-ea"/>
                <a:cs typeface="+mn-cs"/>
              </a:rPr>
              <a:t>Zit </a:t>
            </a:r>
            <a:r>
              <a:rPr sz="3600" kern="1200" dirty="0" err="1">
                <a:solidFill>
                  <a:schemeClr val="accent2"/>
                </a:solidFill>
                <a:latin typeface="+mj-lt"/>
                <a:ea typeface="+mj-ea"/>
                <a:cs typeface="+mn-cs"/>
              </a:rPr>
              <a:t>er</a:t>
            </a:r>
            <a:r>
              <a:rPr sz="3600" kern="1200" dirty="0">
                <a:solidFill>
                  <a:schemeClr val="accent2"/>
                </a:solidFill>
                <a:latin typeface="+mj-lt"/>
                <a:ea typeface="+mj-ea"/>
                <a:cs typeface="+mn-cs"/>
              </a:rPr>
              <a:t> </a:t>
            </a:r>
            <a:r>
              <a:rPr sz="3600" kern="1200" dirty="0" err="1">
                <a:solidFill>
                  <a:schemeClr val="accent2"/>
                </a:solidFill>
                <a:latin typeface="+mj-lt"/>
                <a:ea typeface="+mj-ea"/>
                <a:cs typeface="+mn-cs"/>
              </a:rPr>
              <a:t>een</a:t>
            </a:r>
            <a:r>
              <a:rPr sz="3600" kern="1200" dirty="0">
                <a:solidFill>
                  <a:schemeClr val="accent2"/>
                </a:solidFill>
                <a:latin typeface="+mj-lt"/>
                <a:ea typeface="+mj-ea"/>
                <a:cs typeface="+mn-cs"/>
              </a:rPr>
              <a:t> </a:t>
            </a:r>
            <a:r>
              <a:rPr sz="3600" kern="1200" dirty="0" err="1">
                <a:solidFill>
                  <a:schemeClr val="accent2"/>
                </a:solidFill>
                <a:latin typeface="+mj-lt"/>
                <a:ea typeface="+mj-ea"/>
                <a:cs typeface="+mn-cs"/>
              </a:rPr>
              <a:t>sociaal</a:t>
            </a:r>
            <a:r>
              <a:rPr sz="3600" kern="1200" dirty="0">
                <a:solidFill>
                  <a:schemeClr val="accent2"/>
                </a:solidFill>
                <a:latin typeface="+mj-lt"/>
                <a:ea typeface="+mj-ea"/>
                <a:cs typeface="+mn-cs"/>
              </a:rPr>
              <a:t> </a:t>
            </a:r>
            <a:r>
              <a:rPr sz="3600" kern="1200" dirty="0" err="1">
                <a:solidFill>
                  <a:schemeClr val="accent2"/>
                </a:solidFill>
                <a:latin typeface="+mj-lt"/>
                <a:ea typeface="+mj-ea"/>
                <a:cs typeface="+mn-cs"/>
              </a:rPr>
              <a:t>werker</a:t>
            </a:r>
            <a:r>
              <a:rPr sz="3600" kern="1200" dirty="0">
                <a:solidFill>
                  <a:schemeClr val="accent2"/>
                </a:solidFill>
                <a:latin typeface="+mj-lt"/>
                <a:ea typeface="+mj-ea"/>
                <a:cs typeface="+mn-cs"/>
              </a:rPr>
              <a:t> in </a:t>
            </a:r>
            <a:r>
              <a:rPr sz="3600" kern="1200" dirty="0" err="1">
                <a:solidFill>
                  <a:schemeClr val="accent2"/>
                </a:solidFill>
                <a:latin typeface="+mj-lt"/>
                <a:ea typeface="+mj-ea"/>
                <a:cs typeface="+mn-cs"/>
              </a:rPr>
              <a:t>jou</a:t>
            </a:r>
            <a:r>
              <a:rPr sz="3600" kern="1200" dirty="0">
                <a:solidFill>
                  <a:schemeClr val="accent2"/>
                </a:solidFill>
                <a:latin typeface="+mj-lt"/>
                <a:ea typeface="+mj-ea"/>
                <a:cs typeface="+mn-cs"/>
              </a:rPr>
              <a:t>?</a:t>
            </a:r>
          </a:p>
        </p:txBody>
      </p:sp>
      <p:sp>
        <p:nvSpPr>
          <p:cNvPr id="4" name="Slide Number Placeholder 3"/>
          <p:cNvSpPr>
            <a:spLocks noGrp="1"/>
          </p:cNvSpPr>
          <p:nvPr>
            <p:ph type="sldNum" sz="quarter" idx="12"/>
          </p:nvPr>
        </p:nvSpPr>
        <p:spPr/>
        <p:txBody>
          <a:bodyPr/>
          <a:lstStyle/>
          <a:p>
            <a:fld id="{86CB4B4D-7CA3-9044-876B-883B54F8677D}" type="slidenum">
              <a:rPr lang="en-US" smtClean="0"/>
              <a:t>6</a:t>
            </a:fld>
            <a:endParaRPr 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3600" b="1" dirty="0">
                <a:solidFill>
                  <a:schemeClr val="accent2"/>
                </a:solidFill>
                <a:cs typeface="+mn-cs"/>
                <a:sym typeface="Corbel"/>
              </a:rPr>
              <a:t>Bachelor in Sociaal werk</a:t>
            </a:r>
            <a:endParaRPr lang="en-US" sz="3600" b="1" dirty="0">
              <a:solidFill>
                <a:schemeClr val="accent2"/>
              </a:solidFill>
              <a:cs typeface="+mn-cs"/>
              <a:sym typeface="Corbel"/>
            </a:endParaRPr>
          </a:p>
        </p:txBody>
      </p:sp>
      <p:sp>
        <p:nvSpPr>
          <p:cNvPr id="3" name="Content Placeholder 2"/>
          <p:cNvSpPr>
            <a:spLocks noGrp="1"/>
          </p:cNvSpPr>
          <p:nvPr>
            <p:ph idx="1"/>
          </p:nvPr>
        </p:nvSpPr>
        <p:spPr/>
        <p:txBody>
          <a:bodyPr/>
          <a:lstStyle/>
          <a:p>
            <a:pPr marL="0" indent="0">
              <a:buNone/>
            </a:pPr>
            <a:r>
              <a:rPr lang="nl-NL" sz="3200" dirty="0">
                <a:solidFill>
                  <a:srgbClr val="1F416B"/>
                </a:solidFill>
                <a:latin typeface="Calibri Light"/>
              </a:rPr>
              <a:t>Als </a:t>
            </a:r>
            <a:r>
              <a:rPr lang="nl-NL" sz="3200" dirty="0">
                <a:solidFill>
                  <a:schemeClr val="accent1"/>
                </a:solidFill>
                <a:latin typeface="Calibri Light"/>
              </a:rPr>
              <a:t>sociaal werker </a:t>
            </a:r>
          </a:p>
          <a:p>
            <a:pPr marL="457200" indent="-457200">
              <a:buFont typeface="Arial" panose="020B0604020202020204" pitchFamily="34" charset="0"/>
              <a:buChar char="•"/>
            </a:pPr>
            <a:r>
              <a:rPr lang="nl-NL" sz="3200" dirty="0">
                <a:solidFill>
                  <a:srgbClr val="1F416B"/>
                </a:solidFill>
                <a:latin typeface="Calibri Light"/>
              </a:rPr>
              <a:t>wil je betere levens- en werkomstandigheden afdwingen voor mensen</a:t>
            </a:r>
          </a:p>
          <a:p>
            <a:pPr marL="457200" indent="-457200">
              <a:buFont typeface="Arial" panose="020B0604020202020204" pitchFamily="34" charset="0"/>
              <a:buChar char="•"/>
            </a:pPr>
            <a:r>
              <a:rPr lang="nl-NL" sz="3200" dirty="0">
                <a:solidFill>
                  <a:srgbClr val="1F416B"/>
                </a:solidFill>
                <a:latin typeface="Calibri Light"/>
              </a:rPr>
              <a:t>is je doel mensen versterken</a:t>
            </a:r>
          </a:p>
          <a:p>
            <a:pPr marL="457200" indent="-457200">
              <a:buFont typeface="Arial" panose="020B0604020202020204" pitchFamily="34" charset="0"/>
              <a:buChar char="•"/>
            </a:pPr>
            <a:r>
              <a:rPr lang="nl-NL" sz="3200" dirty="0">
                <a:solidFill>
                  <a:srgbClr val="1F416B"/>
                </a:solidFill>
                <a:latin typeface="Calibri Light"/>
              </a:rPr>
              <a:t>ga je voor sociale rechtvaardigheid</a:t>
            </a:r>
          </a:p>
          <a:p>
            <a:endParaRPr lang="en-US" dirty="0"/>
          </a:p>
        </p:txBody>
      </p:sp>
      <p:sp>
        <p:nvSpPr>
          <p:cNvPr id="6" name="Slide Number Placeholder 5"/>
          <p:cNvSpPr>
            <a:spLocks noGrp="1"/>
          </p:cNvSpPr>
          <p:nvPr>
            <p:ph type="sldNum" sz="quarter" idx="12"/>
          </p:nvPr>
        </p:nvSpPr>
        <p:spPr>
          <a:prstGeom prst="rect">
            <a:avLst/>
          </a:prstGeom>
        </p:spPr>
        <p:txBody>
          <a:bodyPr/>
          <a:lstStyle/>
          <a:p>
            <a:fld id="{FCA3638F-6D52-644A-9831-93255061F043}" type="slidenum">
              <a:rPr lang="en-US" smtClean="0"/>
              <a:t>7</a:t>
            </a:fld>
            <a:endParaRPr lang="en-US"/>
          </a:p>
        </p:txBody>
      </p:sp>
    </p:spTree>
    <p:extLst>
      <p:ext uri="{BB962C8B-B14F-4D97-AF65-F5344CB8AC3E}">
        <p14:creationId xmlns:p14="http://schemas.microsoft.com/office/powerpoint/2010/main" val="160260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z="3600" b="1" dirty="0">
                <a:solidFill>
                  <a:schemeClr val="accent2"/>
                </a:solidFill>
                <a:cs typeface="+mn-cs"/>
              </a:rPr>
              <a:t>Denken én doen</a:t>
            </a:r>
          </a:p>
        </p:txBody>
      </p:sp>
      <p:sp>
        <p:nvSpPr>
          <p:cNvPr id="4" name="Content Placeholder 3"/>
          <p:cNvSpPr>
            <a:spLocks noGrp="1"/>
          </p:cNvSpPr>
          <p:nvPr>
            <p:ph idx="1"/>
          </p:nvPr>
        </p:nvSpPr>
        <p:spPr>
          <a:xfrm>
            <a:off x="5105400" y="1701799"/>
            <a:ext cx="4038600" cy="4791075"/>
          </a:xfrm>
        </p:spPr>
        <p:txBody>
          <a:bodyPr>
            <a:normAutofit/>
          </a:bodyPr>
          <a:lstStyle/>
          <a:p>
            <a:pPr marL="0" indent="0">
              <a:buNone/>
            </a:pPr>
            <a:r>
              <a:rPr lang="nl-BE" sz="3200" dirty="0">
                <a:solidFill>
                  <a:srgbClr val="1F416B"/>
                </a:solidFill>
                <a:latin typeface="Calibri Light"/>
                <a:sym typeface="Calibri"/>
              </a:rPr>
              <a:t>Al doende leren:</a:t>
            </a:r>
          </a:p>
          <a:p>
            <a:pPr marL="914400" lvl="1" indent="-457200"/>
            <a:r>
              <a:rPr lang="nl-BE" sz="2800" dirty="0">
                <a:solidFill>
                  <a:srgbClr val="1F416B"/>
                </a:solidFill>
                <a:latin typeface="Calibri Light"/>
                <a:sym typeface="Calibri"/>
              </a:rPr>
              <a:t>Communicatie</a:t>
            </a:r>
          </a:p>
          <a:p>
            <a:pPr marL="914400" lvl="1" indent="-457200"/>
            <a:r>
              <a:rPr lang="nl-BE" sz="2800" dirty="0">
                <a:solidFill>
                  <a:srgbClr val="1F416B"/>
                </a:solidFill>
                <a:latin typeface="Calibri Light"/>
                <a:sym typeface="Calibri"/>
              </a:rPr>
              <a:t>Projectwerk</a:t>
            </a:r>
          </a:p>
          <a:p>
            <a:pPr marL="914400" lvl="1" indent="-457200"/>
            <a:r>
              <a:rPr lang="nl-BE" sz="2800" dirty="0">
                <a:solidFill>
                  <a:srgbClr val="1F416B"/>
                </a:solidFill>
                <a:latin typeface="Calibri Light"/>
                <a:sym typeface="Calibri"/>
              </a:rPr>
              <a:t>Onderzoek </a:t>
            </a:r>
          </a:p>
          <a:p>
            <a:pPr marL="914400" lvl="1" indent="-457200"/>
            <a:r>
              <a:rPr lang="nl-BE" sz="2800" dirty="0">
                <a:solidFill>
                  <a:srgbClr val="1F416B"/>
                </a:solidFill>
                <a:latin typeface="Calibri Light"/>
                <a:sym typeface="Calibri"/>
              </a:rPr>
              <a:t>Stages &amp; Werkplekleren</a:t>
            </a:r>
          </a:p>
          <a:p>
            <a:pPr marL="914400" lvl="1" indent="-457200"/>
            <a:r>
              <a:rPr lang="nl-BE" sz="2800" dirty="0" err="1">
                <a:solidFill>
                  <a:srgbClr val="1F416B"/>
                </a:solidFill>
                <a:latin typeface="Calibri Light"/>
                <a:sym typeface="Calibri"/>
              </a:rPr>
              <a:t>Bachelorproef</a:t>
            </a:r>
            <a:r>
              <a:rPr lang="nl-BE" sz="2800" dirty="0">
                <a:solidFill>
                  <a:srgbClr val="1F416B"/>
                </a:solidFill>
                <a:latin typeface="Calibri Light"/>
                <a:sym typeface="Calibri"/>
              </a:rPr>
              <a:t> </a:t>
            </a:r>
          </a:p>
          <a:p>
            <a:pPr marL="914400" lvl="1" indent="-457200"/>
            <a:r>
              <a:rPr lang="nl-BE" sz="2800" dirty="0">
                <a:solidFill>
                  <a:srgbClr val="1F416B"/>
                </a:solidFill>
                <a:latin typeface="Calibri Light"/>
                <a:sym typeface="Calibri"/>
              </a:rPr>
              <a:t>…</a:t>
            </a:r>
          </a:p>
          <a:p>
            <a:pPr marL="457200" indent="-457200">
              <a:buFont typeface="Arial" pitchFamily="34" charset="0"/>
              <a:buChar char="•"/>
            </a:pPr>
            <a:endParaRPr lang="nl-BE" dirty="0"/>
          </a:p>
          <a:p>
            <a:pPr marL="457200" indent="-457200">
              <a:buFont typeface="Arial" pitchFamily="34" charset="0"/>
              <a:buChar char="•"/>
            </a:pPr>
            <a:endParaRPr lang="nl-BE" dirty="0"/>
          </a:p>
        </p:txBody>
      </p:sp>
      <p:sp>
        <p:nvSpPr>
          <p:cNvPr id="7" name="Slide Number Placeholder 6"/>
          <p:cNvSpPr>
            <a:spLocks noGrp="1"/>
          </p:cNvSpPr>
          <p:nvPr>
            <p:ph type="sldNum" sz="quarter" idx="12"/>
          </p:nvPr>
        </p:nvSpPr>
        <p:spPr/>
        <p:txBody>
          <a:bodyPr/>
          <a:lstStyle/>
          <a:p>
            <a:fld id="{FCA3638F-6D52-644A-9831-93255061F043}" type="slidenum">
              <a:rPr lang="nl-BE" smtClean="0"/>
              <a:t>8</a:t>
            </a:fld>
            <a:endParaRPr lang="nl-BE"/>
          </a:p>
        </p:txBody>
      </p:sp>
      <p:sp>
        <p:nvSpPr>
          <p:cNvPr id="3" name="Content Placeholder 2"/>
          <p:cNvSpPr>
            <a:spLocks noGrp="1"/>
          </p:cNvSpPr>
          <p:nvPr>
            <p:ph type="body" idx="4294967295"/>
          </p:nvPr>
        </p:nvSpPr>
        <p:spPr>
          <a:xfrm>
            <a:off x="0" y="1690688"/>
            <a:ext cx="3690938" cy="4359275"/>
          </a:xfrm>
        </p:spPr>
        <p:txBody>
          <a:bodyPr>
            <a:normAutofit/>
          </a:bodyPr>
          <a:lstStyle/>
          <a:p>
            <a:pPr marL="0" indent="0">
              <a:buNone/>
            </a:pPr>
            <a:r>
              <a:rPr lang="nl-BE" sz="3200" dirty="0">
                <a:solidFill>
                  <a:srgbClr val="1F416B"/>
                </a:solidFill>
                <a:latin typeface="Calibri Light"/>
              </a:rPr>
              <a:t>Sterke theoretische                                               basis:</a:t>
            </a:r>
          </a:p>
          <a:p>
            <a:pPr lvl="1"/>
            <a:r>
              <a:rPr lang="nl-BE" sz="2800" dirty="0">
                <a:solidFill>
                  <a:srgbClr val="1F416B"/>
                </a:solidFill>
                <a:latin typeface="Calibri Light"/>
              </a:rPr>
              <a:t>Sociologie</a:t>
            </a:r>
          </a:p>
          <a:p>
            <a:pPr lvl="1"/>
            <a:r>
              <a:rPr lang="nl-BE" sz="2800" dirty="0">
                <a:solidFill>
                  <a:srgbClr val="1F416B"/>
                </a:solidFill>
                <a:latin typeface="Calibri Light"/>
              </a:rPr>
              <a:t>Psychologie</a:t>
            </a:r>
          </a:p>
          <a:p>
            <a:pPr lvl="1"/>
            <a:r>
              <a:rPr lang="nl-BE" sz="2800" dirty="0">
                <a:solidFill>
                  <a:srgbClr val="1F416B"/>
                </a:solidFill>
                <a:latin typeface="Calibri Light"/>
              </a:rPr>
              <a:t>Filosofie &amp; Ethiek</a:t>
            </a:r>
          </a:p>
          <a:p>
            <a:pPr lvl="1"/>
            <a:r>
              <a:rPr lang="nl-BE" sz="2800" dirty="0">
                <a:solidFill>
                  <a:srgbClr val="1F416B"/>
                </a:solidFill>
                <a:latin typeface="Calibri Light"/>
              </a:rPr>
              <a:t>Recht</a:t>
            </a:r>
          </a:p>
          <a:p>
            <a:pPr lvl="1"/>
            <a:r>
              <a:rPr lang="nl-BE" sz="2800" dirty="0">
                <a:solidFill>
                  <a:srgbClr val="1F416B"/>
                </a:solidFill>
                <a:latin typeface="Calibri Light"/>
              </a:rPr>
              <a:t>Economie</a:t>
            </a:r>
          </a:p>
          <a:p>
            <a:pPr lvl="1"/>
            <a:r>
              <a:rPr lang="nl-BE" sz="2800" dirty="0">
                <a:solidFill>
                  <a:srgbClr val="1F416B"/>
                </a:solidFill>
                <a:latin typeface="Calibri Light"/>
              </a:rPr>
              <a:t>…</a:t>
            </a:r>
          </a:p>
          <a:p>
            <a:endParaRPr lang="nl-BE" dirty="0"/>
          </a:p>
          <a:p>
            <a:pPr marL="457200" indent="-457200">
              <a:buFont typeface="Arial" pitchFamily="34" charset="0"/>
              <a:buChar char="•"/>
            </a:pPr>
            <a:endParaRPr lang="nl-BE" dirty="0"/>
          </a:p>
          <a:p>
            <a:endParaRPr lang="nl-BE" dirty="0"/>
          </a:p>
        </p:txBody>
      </p:sp>
    </p:spTree>
    <p:extLst>
      <p:ext uri="{BB962C8B-B14F-4D97-AF65-F5344CB8AC3E}">
        <p14:creationId xmlns:p14="http://schemas.microsoft.com/office/powerpoint/2010/main" val="132215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CB4B4D-7CA3-9044-876B-883B54F8677D}" type="slidenum">
              <a:rPr lang="en-US" smtClean="0"/>
              <a:t>9</a:t>
            </a:fld>
            <a:endParaRPr lang="en-US"/>
          </a:p>
        </p:txBody>
      </p:sp>
      <p:sp>
        <p:nvSpPr>
          <p:cNvPr id="570" name="Shape 570"/>
          <p:cNvSpPr>
            <a:spLocks noGrp="1"/>
          </p:cNvSpPr>
          <p:nvPr>
            <p:ph type="body" sz="quarter" idx="4294967295"/>
          </p:nvPr>
        </p:nvSpPr>
        <p:spPr>
          <a:xfrm>
            <a:off x="1295400" y="1844675"/>
            <a:ext cx="7848600" cy="504825"/>
          </a:xfrm>
          <a:prstGeom prst="rect">
            <a:avLst/>
          </a:prstGeom>
        </p:spPr>
        <p:txBody>
          <a:bodyPr>
            <a:normAutofit fontScale="92500"/>
          </a:bodyPr>
          <a:lstStyle>
            <a:lvl1pPr>
              <a:spcBef>
                <a:spcPts val="500"/>
              </a:spcBef>
              <a:defRPr sz="2400" b="0">
                <a:solidFill>
                  <a:srgbClr val="FFFFFF"/>
                </a:solidFill>
                <a:latin typeface="Verdana"/>
                <a:ea typeface="Verdana"/>
                <a:cs typeface="Verdana"/>
                <a:sym typeface="Verdana"/>
              </a:defRPr>
            </a:lvl1pPr>
          </a:lstStyle>
          <a:p>
            <a:r>
              <a:rPr dirty="0"/>
              <a:t>1	Algemene &amp; verkennende vakken - kijkstage</a:t>
            </a:r>
          </a:p>
        </p:txBody>
      </p:sp>
      <p:sp>
        <p:nvSpPr>
          <p:cNvPr id="566" name="Shape 566"/>
          <p:cNvSpPr>
            <a:spLocks noGrp="1"/>
          </p:cNvSpPr>
          <p:nvPr>
            <p:ph type="title" idx="4294967295"/>
          </p:nvPr>
        </p:nvSpPr>
        <p:spPr>
          <a:xfrm>
            <a:off x="1114425" y="184150"/>
            <a:ext cx="8029575" cy="1143000"/>
          </a:xfrm>
          <a:prstGeom prst="rect">
            <a:avLst/>
          </a:prstGeom>
        </p:spPr>
        <p:txBody>
          <a:bodyPr/>
          <a:lstStyle>
            <a:lvl1pPr>
              <a:defRPr>
                <a:solidFill>
                  <a:srgbClr val="804000"/>
                </a:solidFill>
              </a:defRPr>
            </a:lvl1pPr>
          </a:lstStyle>
          <a:p>
            <a:r>
              <a:rPr sz="3100" b="1" dirty="0">
                <a:solidFill>
                  <a:schemeClr val="accent2"/>
                </a:solidFill>
                <a:cs typeface="+mn-cs"/>
                <a:sym typeface="Calibri"/>
              </a:rPr>
              <a:t>Het </a:t>
            </a:r>
            <a:r>
              <a:rPr sz="3100" b="1" dirty="0" err="1">
                <a:solidFill>
                  <a:schemeClr val="accent2"/>
                </a:solidFill>
                <a:cs typeface="+mn-cs"/>
                <a:sym typeface="Calibri"/>
              </a:rPr>
              <a:t>programma</a:t>
            </a:r>
            <a:endParaRPr sz="3100" b="1" dirty="0">
              <a:solidFill>
                <a:schemeClr val="accent2"/>
              </a:solidFill>
              <a:cs typeface="+mn-cs"/>
              <a:sym typeface="Calibri"/>
            </a:endParaRPr>
          </a:p>
        </p:txBody>
      </p:sp>
      <p:sp>
        <p:nvSpPr>
          <p:cNvPr id="567" name="Shape 567"/>
          <p:cNvSpPr/>
          <p:nvPr/>
        </p:nvSpPr>
        <p:spPr>
          <a:xfrm>
            <a:off x="710496" y="1544085"/>
            <a:ext cx="7848874" cy="864097"/>
          </a:xfrm>
          <a:prstGeom prst="rect">
            <a:avLst/>
          </a:prstGeom>
          <a:solidFill>
            <a:schemeClr val="accent6"/>
          </a:solidFill>
          <a:ln>
            <a:solidFill>
              <a:schemeClr val="accent6">
                <a:lumMod val="50000"/>
              </a:schemeClr>
            </a:solidFill>
          </a:ln>
          <a:effectLst>
            <a:outerShdw blurRad="38100" dist="23000" dir="5400000" rotWithShape="0">
              <a:srgbClr val="000000">
                <a:alpha val="35000"/>
              </a:srgbClr>
            </a:outerShdw>
          </a:effectLst>
        </p:spPr>
        <p:txBody>
          <a:bodyPr lIns="45719" rIns="45719" anchor="ctr"/>
          <a:lstStyle/>
          <a:p>
            <a:pPr algn="ctr" defTabSz="457200">
              <a:defRPr>
                <a:solidFill>
                  <a:srgbClr val="FFFFFF"/>
                </a:solidFill>
              </a:defRPr>
            </a:pPr>
            <a:endParaRPr lang="nl-BE" sz="3100" b="1" kern="1200" dirty="0">
              <a:solidFill>
                <a:schemeClr val="accent2"/>
              </a:solidFill>
              <a:latin typeface="+mj-lt"/>
              <a:ea typeface="+mj-ea"/>
            </a:endParaRPr>
          </a:p>
          <a:p>
            <a:pPr algn="ctr" defTabSz="457200">
              <a:defRPr>
                <a:solidFill>
                  <a:srgbClr val="FFFFFF"/>
                </a:solidFill>
              </a:defRPr>
            </a:pPr>
            <a:r>
              <a:rPr lang="nl-BE" sz="2800" dirty="0"/>
              <a:t>1	Algemene &amp; </a:t>
            </a:r>
            <a:r>
              <a:rPr lang="nl-BE" sz="2400" dirty="0">
                <a:solidFill>
                  <a:srgbClr val="FFFFFF"/>
                </a:solidFill>
                <a:latin typeface="Verdana"/>
                <a:ea typeface="Verdana"/>
                <a:cs typeface="Verdana"/>
                <a:sym typeface="Verdana"/>
              </a:rPr>
              <a:t>verkennende</a:t>
            </a:r>
            <a:r>
              <a:rPr lang="nl-BE" sz="2800" dirty="0"/>
              <a:t> vakken – kijkstage – bezoeken en praktijk komt naar het leslokaal</a:t>
            </a:r>
          </a:p>
          <a:p>
            <a:pPr algn="ctr" defTabSz="457200">
              <a:defRPr>
                <a:solidFill>
                  <a:srgbClr val="FFFFFF"/>
                </a:solidFill>
              </a:defRPr>
            </a:pPr>
            <a:endParaRPr sz="2000" dirty="0"/>
          </a:p>
        </p:txBody>
      </p:sp>
      <p:sp>
        <p:nvSpPr>
          <p:cNvPr id="568" name="Shape 568"/>
          <p:cNvSpPr/>
          <p:nvPr/>
        </p:nvSpPr>
        <p:spPr>
          <a:xfrm>
            <a:off x="710495" y="2636911"/>
            <a:ext cx="2808314" cy="864097"/>
          </a:xfrm>
          <a:prstGeom prst="rect">
            <a:avLst/>
          </a:prstGeom>
          <a:solidFill>
            <a:schemeClr val="accent2"/>
          </a:solidFill>
          <a:ln>
            <a:solidFill>
              <a:schemeClr val="accent6">
                <a:lumMod val="50000"/>
              </a:schemeClr>
            </a:solidFill>
          </a:ln>
          <a:effectLst>
            <a:outerShdw blurRad="38100" dist="23000" dir="5400000" rotWithShape="0">
              <a:srgbClr val="000000">
                <a:alpha val="35000"/>
              </a:srgbClr>
            </a:outerShdw>
          </a:effectLst>
        </p:spPr>
        <p:txBody>
          <a:bodyPr lIns="45719" rIns="45719" anchor="ctr"/>
          <a:lstStyle/>
          <a:p>
            <a:pPr algn="ctr" defTabSz="457200">
              <a:defRPr>
                <a:solidFill>
                  <a:srgbClr val="FFFFFF"/>
                </a:solidFill>
              </a:defRPr>
            </a:pPr>
            <a:endParaRPr/>
          </a:p>
        </p:txBody>
      </p:sp>
      <p:sp>
        <p:nvSpPr>
          <p:cNvPr id="569" name="Shape 569"/>
          <p:cNvSpPr/>
          <p:nvPr/>
        </p:nvSpPr>
        <p:spPr>
          <a:xfrm>
            <a:off x="710495" y="3645024"/>
            <a:ext cx="2808314" cy="864097"/>
          </a:xfrm>
          <a:prstGeom prst="rect">
            <a:avLst/>
          </a:prstGeom>
          <a:solidFill>
            <a:schemeClr val="accent1"/>
          </a:solidFill>
          <a:ln>
            <a:solidFill>
              <a:schemeClr val="accent6">
                <a:lumMod val="50000"/>
              </a:schemeClr>
            </a:solidFill>
          </a:ln>
          <a:effectLst>
            <a:outerShdw blurRad="38100" dist="23000" dir="5400000" rotWithShape="0">
              <a:srgbClr val="000000">
                <a:alpha val="35000"/>
              </a:srgbClr>
            </a:outerShdw>
          </a:effectLst>
        </p:spPr>
        <p:txBody>
          <a:bodyPr lIns="45719" rIns="45719" anchor="ctr"/>
          <a:lstStyle/>
          <a:p>
            <a:pPr algn="ctr" defTabSz="457200">
              <a:defRPr>
                <a:solidFill>
                  <a:srgbClr val="FFFFFF"/>
                </a:solidFill>
              </a:defRPr>
            </a:pPr>
            <a:endParaRPr/>
          </a:p>
        </p:txBody>
      </p:sp>
      <p:sp>
        <p:nvSpPr>
          <p:cNvPr id="571" name="Shape 571"/>
          <p:cNvSpPr/>
          <p:nvPr/>
        </p:nvSpPr>
        <p:spPr>
          <a:xfrm>
            <a:off x="782503" y="2780927"/>
            <a:ext cx="3096346" cy="45974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spcBef>
                <a:spcPts val="500"/>
              </a:spcBef>
              <a:defRPr sz="2400">
                <a:solidFill>
                  <a:srgbClr val="FFFFFF"/>
                </a:solidFill>
                <a:latin typeface="Verdana"/>
                <a:ea typeface="Verdana"/>
                <a:cs typeface="Verdana"/>
                <a:sym typeface="Verdana"/>
              </a:defRPr>
            </a:lvl1pPr>
          </a:lstStyle>
          <a:p>
            <a:r>
              <a:rPr dirty="0"/>
              <a:t>2	Stage</a:t>
            </a:r>
          </a:p>
        </p:txBody>
      </p:sp>
      <p:sp>
        <p:nvSpPr>
          <p:cNvPr id="572" name="Shape 572"/>
          <p:cNvSpPr/>
          <p:nvPr/>
        </p:nvSpPr>
        <p:spPr>
          <a:xfrm>
            <a:off x="782503" y="3789040"/>
            <a:ext cx="3744418" cy="45974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spcBef>
                <a:spcPts val="500"/>
              </a:spcBef>
              <a:defRPr sz="2400">
                <a:solidFill>
                  <a:srgbClr val="FFFFFF"/>
                </a:solidFill>
                <a:latin typeface="Verdana"/>
                <a:ea typeface="Verdana"/>
                <a:cs typeface="Verdana"/>
                <a:sym typeface="Verdana"/>
              </a:defRPr>
            </a:lvl1pPr>
          </a:lstStyle>
          <a:p>
            <a:r>
              <a:t>3	Les</a:t>
            </a:r>
          </a:p>
        </p:txBody>
      </p:sp>
      <p:sp>
        <p:nvSpPr>
          <p:cNvPr id="573" name="Shape 573"/>
          <p:cNvSpPr/>
          <p:nvPr/>
        </p:nvSpPr>
        <p:spPr>
          <a:xfrm>
            <a:off x="3662823" y="3645024"/>
            <a:ext cx="2592289" cy="864097"/>
          </a:xfrm>
          <a:prstGeom prst="rect">
            <a:avLst/>
          </a:prstGeom>
          <a:solidFill>
            <a:srgbClr val="7E561A"/>
          </a:solidFill>
          <a:ln>
            <a:solidFill>
              <a:schemeClr val="accent6">
                <a:lumMod val="50000"/>
              </a:schemeClr>
            </a:solidFill>
          </a:ln>
          <a:effectLst>
            <a:outerShdw blurRad="38100" dist="23000" dir="5400000" rotWithShape="0">
              <a:srgbClr val="000000">
                <a:alpha val="35000"/>
              </a:srgbClr>
            </a:outerShdw>
          </a:effectLst>
        </p:spPr>
        <p:txBody>
          <a:bodyPr lIns="45719" rIns="45719" anchor="ctr"/>
          <a:lstStyle/>
          <a:p>
            <a:pPr algn="ctr" defTabSz="457200"/>
            <a:endParaRPr>
              <a:solidFill>
                <a:srgbClr val="FFFFFF"/>
              </a:solidFill>
            </a:endParaRPr>
          </a:p>
        </p:txBody>
      </p:sp>
      <p:sp>
        <p:nvSpPr>
          <p:cNvPr id="574" name="Shape 574"/>
          <p:cNvSpPr/>
          <p:nvPr/>
        </p:nvSpPr>
        <p:spPr>
          <a:xfrm>
            <a:off x="3630505" y="3644454"/>
            <a:ext cx="2624607" cy="864666"/>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45719" rIns="45719">
            <a:normAutofit/>
          </a:bodyPr>
          <a:lstStyle>
            <a:lvl1pPr algn="ctr">
              <a:spcBef>
                <a:spcPts val="500"/>
              </a:spcBef>
              <a:defRPr sz="2400">
                <a:solidFill>
                  <a:srgbClr val="FFFFFF"/>
                </a:solidFill>
                <a:latin typeface="Verdana"/>
                <a:ea typeface="Verdana"/>
                <a:cs typeface="Verdana"/>
                <a:sym typeface="Verdana"/>
              </a:defRPr>
            </a:lvl1pPr>
          </a:lstStyle>
          <a:p>
            <a:r>
              <a:rPr dirty="0"/>
              <a:t>Stage</a:t>
            </a:r>
          </a:p>
        </p:txBody>
      </p:sp>
      <p:sp>
        <p:nvSpPr>
          <p:cNvPr id="575" name="Shape 575"/>
          <p:cNvSpPr/>
          <p:nvPr/>
        </p:nvSpPr>
        <p:spPr>
          <a:xfrm>
            <a:off x="3662823" y="2636341"/>
            <a:ext cx="2592289" cy="864097"/>
          </a:xfrm>
          <a:prstGeom prst="rect">
            <a:avLst/>
          </a:prstGeom>
          <a:solidFill>
            <a:schemeClr val="accent1"/>
          </a:solidFill>
          <a:ln>
            <a:solidFill>
              <a:schemeClr val="accent6">
                <a:lumMod val="50000"/>
              </a:schemeClr>
            </a:solidFill>
          </a:ln>
          <a:effectLst>
            <a:outerShdw blurRad="38100" dist="23000" dir="5400000" rotWithShape="0">
              <a:srgbClr val="000000">
                <a:alpha val="35000"/>
              </a:srgbClr>
            </a:outerShdw>
          </a:effectLst>
        </p:spPr>
        <p:txBody>
          <a:bodyPr lIns="45719" rIns="45719" anchor="ctr"/>
          <a:lstStyle/>
          <a:p>
            <a:pPr algn="ctr" defTabSz="457200">
              <a:defRPr>
                <a:solidFill>
                  <a:srgbClr val="FFFFFF"/>
                </a:solidFill>
              </a:defRPr>
            </a:pPr>
            <a:endParaRPr/>
          </a:p>
        </p:txBody>
      </p:sp>
      <p:sp>
        <p:nvSpPr>
          <p:cNvPr id="576" name="Shape 576"/>
          <p:cNvSpPr/>
          <p:nvPr/>
        </p:nvSpPr>
        <p:spPr>
          <a:xfrm>
            <a:off x="3734831" y="2780358"/>
            <a:ext cx="2304257" cy="45974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gn="ctr">
              <a:spcBef>
                <a:spcPts val="500"/>
              </a:spcBef>
              <a:defRPr sz="2400">
                <a:solidFill>
                  <a:srgbClr val="FFFFFF"/>
                </a:solidFill>
                <a:latin typeface="Verdana"/>
                <a:ea typeface="Verdana"/>
                <a:cs typeface="Verdana"/>
                <a:sym typeface="Verdana"/>
              </a:defRPr>
            </a:lvl1pPr>
          </a:lstStyle>
          <a:p>
            <a:r>
              <a:t>Les</a:t>
            </a:r>
          </a:p>
        </p:txBody>
      </p:sp>
      <p:grpSp>
        <p:nvGrpSpPr>
          <p:cNvPr id="579" name="Group 579"/>
          <p:cNvGrpSpPr/>
          <p:nvPr/>
        </p:nvGrpSpPr>
        <p:grpSpPr>
          <a:xfrm>
            <a:off x="6399128" y="2631015"/>
            <a:ext cx="648073" cy="1878104"/>
            <a:chOff x="0" y="0"/>
            <a:chExt cx="648072" cy="1878102"/>
          </a:xfrm>
          <a:solidFill>
            <a:srgbClr val="FFC000"/>
          </a:solidFill>
        </p:grpSpPr>
        <p:sp>
          <p:nvSpPr>
            <p:cNvPr id="577" name="Shape 577"/>
            <p:cNvSpPr/>
            <p:nvPr/>
          </p:nvSpPr>
          <p:spPr>
            <a:xfrm>
              <a:off x="-1" y="0"/>
              <a:ext cx="648074" cy="1878103"/>
            </a:xfrm>
            <a:prstGeom prst="rect">
              <a:avLst/>
            </a:prstGeom>
            <a:grpFill/>
            <a:ln w="9525" cap="flat">
              <a:no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defTabSz="457200">
                <a:defRPr>
                  <a:solidFill>
                    <a:srgbClr val="FFFFFF"/>
                  </a:solidFill>
                </a:defRPr>
              </a:pPr>
              <a:endParaRPr/>
            </a:p>
          </p:txBody>
        </p:sp>
        <p:sp>
          <p:nvSpPr>
            <p:cNvPr id="578" name="Shape 578"/>
            <p:cNvSpPr/>
            <p:nvPr/>
          </p:nvSpPr>
          <p:spPr>
            <a:xfrm rot="16200000">
              <a:off x="-615016" y="753631"/>
              <a:ext cx="1878104" cy="37084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457200">
                <a:defRPr>
                  <a:solidFill>
                    <a:srgbClr val="FFFFFF"/>
                  </a:solidFill>
                </a:defRPr>
              </a:lvl1pPr>
            </a:lstStyle>
            <a:p>
              <a:r>
                <a:rPr dirty="0" err="1"/>
                <a:t>Personeel</a:t>
              </a:r>
              <a:r>
                <a:rPr dirty="0"/>
                <a:t> </a:t>
              </a:r>
              <a:r>
                <a:rPr dirty="0" err="1"/>
                <a:t>swerk</a:t>
              </a:r>
              <a:endParaRPr dirty="0"/>
            </a:p>
          </p:txBody>
        </p:sp>
      </p:grpSp>
      <p:grpSp>
        <p:nvGrpSpPr>
          <p:cNvPr id="582" name="Group 582"/>
          <p:cNvGrpSpPr/>
          <p:nvPr/>
        </p:nvGrpSpPr>
        <p:grpSpPr>
          <a:xfrm>
            <a:off x="7158899" y="2636911"/>
            <a:ext cx="648073" cy="1878104"/>
            <a:chOff x="0" y="0"/>
            <a:chExt cx="648072" cy="1878102"/>
          </a:xfrm>
          <a:solidFill>
            <a:srgbClr val="7030A0"/>
          </a:solidFill>
        </p:grpSpPr>
        <p:sp>
          <p:nvSpPr>
            <p:cNvPr id="580" name="Shape 580"/>
            <p:cNvSpPr/>
            <p:nvPr/>
          </p:nvSpPr>
          <p:spPr>
            <a:xfrm>
              <a:off x="-1" y="0"/>
              <a:ext cx="648074" cy="1878103"/>
            </a:xfrm>
            <a:prstGeom prst="rect">
              <a:avLst/>
            </a:prstGeom>
            <a:grpFill/>
            <a:ln w="9525" cap="flat">
              <a:no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defTabSz="457200">
                <a:defRPr>
                  <a:solidFill>
                    <a:srgbClr val="FFFFFF"/>
                  </a:solidFill>
                </a:defRPr>
              </a:pPr>
              <a:endParaRPr/>
            </a:p>
          </p:txBody>
        </p:sp>
        <p:sp>
          <p:nvSpPr>
            <p:cNvPr id="581" name="Shape 581"/>
            <p:cNvSpPr/>
            <p:nvPr/>
          </p:nvSpPr>
          <p:spPr>
            <a:xfrm rot="16200000">
              <a:off x="-615016" y="753631"/>
              <a:ext cx="1878104" cy="37084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457200">
                <a:defRPr>
                  <a:solidFill>
                    <a:srgbClr val="FFFFFF"/>
                  </a:solidFill>
                </a:defRPr>
              </a:lvl1pPr>
            </a:lstStyle>
            <a:p>
              <a:r>
                <a:rPr dirty="0" err="1"/>
                <a:t>Maatschappelijk</a:t>
              </a:r>
              <a:r>
                <a:rPr dirty="0"/>
                <a:t> </a:t>
              </a:r>
            </a:p>
          </p:txBody>
        </p:sp>
      </p:grpSp>
      <p:grpSp>
        <p:nvGrpSpPr>
          <p:cNvPr id="585" name="Group 585"/>
          <p:cNvGrpSpPr/>
          <p:nvPr/>
        </p:nvGrpSpPr>
        <p:grpSpPr>
          <a:xfrm>
            <a:off x="7911297" y="2636341"/>
            <a:ext cx="648073" cy="1878104"/>
            <a:chOff x="0" y="0"/>
            <a:chExt cx="648072" cy="1878102"/>
          </a:xfrm>
          <a:solidFill>
            <a:srgbClr val="00B050"/>
          </a:solidFill>
        </p:grpSpPr>
        <p:sp>
          <p:nvSpPr>
            <p:cNvPr id="583" name="Shape 583"/>
            <p:cNvSpPr/>
            <p:nvPr/>
          </p:nvSpPr>
          <p:spPr>
            <a:xfrm>
              <a:off x="-1" y="0"/>
              <a:ext cx="648074" cy="1878103"/>
            </a:xfrm>
            <a:prstGeom prst="rect">
              <a:avLst/>
            </a:prstGeom>
            <a:grpFill/>
            <a:ln w="9525" cap="flat">
              <a:no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defTabSz="457200">
                <a:defRPr>
                  <a:solidFill>
                    <a:srgbClr val="FFFFFF"/>
                  </a:solidFill>
                </a:defRPr>
              </a:pPr>
              <a:endParaRPr/>
            </a:p>
          </p:txBody>
        </p:sp>
        <p:sp>
          <p:nvSpPr>
            <p:cNvPr id="584" name="Shape 584"/>
            <p:cNvSpPr/>
            <p:nvPr/>
          </p:nvSpPr>
          <p:spPr>
            <a:xfrm rot="16200000">
              <a:off x="-615016" y="753631"/>
              <a:ext cx="1878104" cy="37084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457200">
                <a:defRPr>
                  <a:solidFill>
                    <a:srgbClr val="FFFFFF"/>
                  </a:solidFill>
                </a:defRPr>
              </a:lvl1pPr>
            </a:lstStyle>
            <a:p>
              <a:r>
                <a:rPr dirty="0" err="1"/>
                <a:t>Sociaal-culttureel</a:t>
              </a:r>
              <a:endParaRPr dirty="0"/>
            </a:p>
          </p:txBody>
        </p:sp>
      </p:grpSp>
    </p:spTree>
    <p:extLst>
      <p:ext uri="{BB962C8B-B14F-4D97-AF65-F5344CB8AC3E}">
        <p14:creationId xmlns:p14="http://schemas.microsoft.com/office/powerpoint/2010/main" val="2369052111"/>
      </p:ext>
    </p:extLst>
  </p:cSld>
  <p:clrMapOvr>
    <a:masterClrMapping/>
  </p:clrMapOvr>
  <p:transition spd="slow"/>
</p:sld>
</file>

<file path=ppt/theme/theme1.xml><?xml version="1.0" encoding="utf-8"?>
<a:theme xmlns:a="http://schemas.openxmlformats.org/drawingml/2006/main" name="1_Kantoorthema">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pptx" id="{A2044999-29D4-4749-A080-CA6C2C1C4634}" vid="{A8662D16-2ABF-470B-B256-F3ACD5B28758}"/>
    </a:ext>
  </a:extLst>
</a:theme>
</file>

<file path=ppt/theme/theme4.xml><?xml version="1.0" encoding="utf-8"?>
<a:theme xmlns:a="http://schemas.openxmlformats.org/drawingml/2006/main" name="odisee_template">
  <a:themeElements>
    <a:clrScheme name="odisee_template">
      <a:dk1>
        <a:srgbClr val="000000"/>
      </a:dk1>
      <a:lt1>
        <a:srgbClr val="FFFFFF"/>
      </a:lt1>
      <a:dk2>
        <a:srgbClr val="A7A7A7"/>
      </a:dk2>
      <a:lt2>
        <a:srgbClr val="535353"/>
      </a:lt2>
      <a:accent1>
        <a:srgbClr val="89B368"/>
      </a:accent1>
      <a:accent2>
        <a:srgbClr val="4E8DCC"/>
      </a:accent2>
      <a:accent3>
        <a:srgbClr val="447E90"/>
      </a:accent3>
      <a:accent4>
        <a:srgbClr val="3F9A79"/>
      </a:accent4>
      <a:accent5>
        <a:srgbClr val="6B4189"/>
      </a:accent5>
      <a:accent6>
        <a:srgbClr val="DCA655"/>
      </a:accent6>
      <a:hlink>
        <a:srgbClr val="0000FF"/>
      </a:hlink>
      <a:folHlink>
        <a:srgbClr val="FF00FF"/>
      </a:folHlink>
    </a:clrScheme>
    <a:fontScheme name="odisee_template">
      <a:majorFont>
        <a:latin typeface="Helvetica"/>
        <a:ea typeface="Helvetica"/>
        <a:cs typeface="Helvetica"/>
      </a:majorFont>
      <a:minorFont>
        <a:latin typeface="Calibri"/>
        <a:ea typeface="Calibri"/>
        <a:cs typeface="Calibri"/>
      </a:minorFont>
    </a:fontScheme>
    <a:fmtScheme name="odisee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289B1FC564484AA229534A2FBF0B75" ma:contentTypeVersion="14" ma:contentTypeDescription="Een nieuw document maken." ma:contentTypeScope="" ma:versionID="f4d0c91ff7a2ba8205c8bb0379f93b78">
  <xsd:schema xmlns:xsd="http://www.w3.org/2001/XMLSchema" xmlns:xs="http://www.w3.org/2001/XMLSchema" xmlns:p="http://schemas.microsoft.com/office/2006/metadata/properties" xmlns:ns3="d148db11-88d3-470c-847c-b372e08b8b31" xmlns:ns4="ad939250-9064-4d2d-872d-dcded3e15828" targetNamespace="http://schemas.microsoft.com/office/2006/metadata/properties" ma:root="true" ma:fieldsID="aa6d6fe51030475a0894634061870b9b" ns3:_="" ns4:_="">
    <xsd:import namespace="d148db11-88d3-470c-847c-b372e08b8b31"/>
    <xsd:import namespace="ad939250-9064-4d2d-872d-dcded3e1582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8db11-88d3-470c-847c-b372e08b8b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939250-9064-4d2d-872d-dcded3e15828"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CF8B47-5AE0-4970-8590-ECFC9AF647A5}">
  <ds:schemaRefs>
    <ds:schemaRef ds:uri="http://schemas.microsoft.com/sharepoint/v3/contenttype/forms"/>
  </ds:schemaRefs>
</ds:datastoreItem>
</file>

<file path=customXml/itemProps2.xml><?xml version="1.0" encoding="utf-8"?>
<ds:datastoreItem xmlns:ds="http://schemas.openxmlformats.org/officeDocument/2006/customXml" ds:itemID="{F72862DA-AC39-4839-9911-58F3C4C3EB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8db11-88d3-470c-847c-b372e08b8b31"/>
    <ds:schemaRef ds:uri="ad939250-9064-4d2d-872d-dcded3e15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DF7FE4-968B-42BA-B430-67821AD917C0}">
  <ds:schemaRefs>
    <ds:schemaRef ds:uri="http://schemas.microsoft.com/office/2006/documentManagement/types"/>
    <ds:schemaRef ds:uri="d148db11-88d3-470c-847c-b372e08b8b31"/>
    <ds:schemaRef ds:uri="http://purl.org/dc/elements/1.1/"/>
    <ds:schemaRef ds:uri="http://schemas.microsoft.com/office/2006/metadata/properties"/>
    <ds:schemaRef ds:uri="http://schemas.microsoft.com/office/infopath/2007/PartnerControls"/>
    <ds:schemaRef ds:uri="http://purl.org/dc/terms/"/>
    <ds:schemaRef ds:uri="ad939250-9064-4d2d-872d-dcded3e15828"/>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927</TotalTime>
  <Words>1709</Words>
  <Application>Microsoft Office PowerPoint</Application>
  <PresentationFormat>On-screen Show (4:3)</PresentationFormat>
  <Paragraphs>382</Paragraphs>
  <Slides>41</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41</vt:i4>
      </vt:variant>
    </vt:vector>
  </HeadingPairs>
  <TitlesOfParts>
    <vt:vector size="51" baseType="lpstr">
      <vt:lpstr>Apple Chancery</vt:lpstr>
      <vt:lpstr>Arial</vt:lpstr>
      <vt:lpstr>Calibri</vt:lpstr>
      <vt:lpstr>Calibri Light</vt:lpstr>
      <vt:lpstr>Corbel</vt:lpstr>
      <vt:lpstr>Verdana</vt:lpstr>
      <vt:lpstr>Wingdings</vt:lpstr>
      <vt:lpstr>1_Kantoorthema</vt:lpstr>
      <vt:lpstr>Office Theme</vt:lpstr>
      <vt:lpstr>Kantoorthema</vt:lpstr>
      <vt:lpstr>PowerPoint Presentation</vt:lpstr>
      <vt:lpstr>Opleidingen Sociaal-Agogisch werk </vt:lpstr>
      <vt:lpstr>Werken voor en met mensen</vt:lpstr>
      <vt:lpstr>Sociaal-agogische opleidingen aan hogeschool Odisee</vt:lpstr>
      <vt:lpstr>PowerPoint Presentation</vt:lpstr>
      <vt:lpstr>PowerPoint Presentation</vt:lpstr>
      <vt:lpstr>Bachelor in Sociaal werk</vt:lpstr>
      <vt:lpstr>Denken én doen</vt:lpstr>
      <vt:lpstr>Het programma</vt:lpstr>
      <vt:lpstr>PowerPoint Presentation</vt:lpstr>
      <vt:lpstr>Maatschappelijk werk</vt:lpstr>
      <vt:lpstr>Waar kom je terecht?</vt:lpstr>
      <vt:lpstr>Personeelswerk</vt:lpstr>
      <vt:lpstr>PowerPoint Presentation</vt:lpstr>
      <vt:lpstr>Sociaal-cultureel werk</vt:lpstr>
      <vt:lpstr>PowerPoint Presentation</vt:lpstr>
      <vt:lpstr>PowerPoint Presentation</vt:lpstr>
      <vt:lpstr>Welkm op campus Brussel!</vt:lpstr>
      <vt:lpstr>Sociaal-agogische opleidingen aan hogeschool Odisee</vt:lpstr>
      <vt:lpstr>Is Gezinswetenschappen iets voor jou?</vt:lpstr>
      <vt:lpstr>PowerPoint Presentation</vt:lpstr>
      <vt:lpstr>PowerPoint Presentation</vt:lpstr>
      <vt:lpstr>1ste opleidingsfase</vt:lpstr>
      <vt:lpstr>PowerPoint Presentation</vt:lpstr>
      <vt:lpstr>Of met de woorden van een studente…</vt:lpstr>
      <vt:lpstr>Werkplekleren I (bezoeken) </vt:lpstr>
      <vt:lpstr>Werkplekleren I  (120u vrijwilligerswerk) </vt:lpstr>
      <vt:lpstr>Of met de woorden van een studente…</vt:lpstr>
      <vt:lpstr>PowerPoint Presentation</vt:lpstr>
      <vt:lpstr>2de &amp; 3de opleidingsfase</vt:lpstr>
      <vt:lpstr>Projectwerk II</vt:lpstr>
      <vt:lpstr>PowerPoint Presentation</vt:lpstr>
      <vt:lpstr>Of met de woorden van een studente…</vt:lpstr>
      <vt:lpstr>3de opleidingsfase</vt:lpstr>
      <vt:lpstr>PowerPoint Presentation</vt:lpstr>
      <vt:lpstr>PowerPoint Presentation</vt:lpstr>
      <vt:lpstr> Zorgzaam kader </vt:lpstr>
      <vt:lpstr>Je professionele toekomst… </vt:lpstr>
      <vt:lpstr>PowerPoint Presentation</vt:lpstr>
      <vt:lpstr>Welkm op campus Brussel!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Brigitte Van Den Eynde</dc:creator>
  <cp:lastModifiedBy>Stephanie Maes 3</cp:lastModifiedBy>
  <cp:revision>74</cp:revision>
  <dcterms:modified xsi:type="dcterms:W3CDTF">2022-11-21T10:58:06Z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0x01010022289B1FC564484AA229534A2FBF0B75</vt:lpwstr>
  </property>
</Properties>
</file>