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4"/>
  </p:sldMasterIdLst>
  <p:notesMasterIdLst>
    <p:notesMasterId r:id="rId16"/>
  </p:notesMasterIdLst>
  <p:handoutMasterIdLst>
    <p:handoutMasterId r:id="rId17"/>
  </p:handoutMasterIdLst>
  <p:sldIdLst>
    <p:sldId id="356" r:id="rId5"/>
    <p:sldId id="394" r:id="rId6"/>
    <p:sldId id="395" r:id="rId7"/>
    <p:sldId id="392" r:id="rId8"/>
    <p:sldId id="393" r:id="rId9"/>
    <p:sldId id="358" r:id="rId10"/>
    <p:sldId id="384" r:id="rId11"/>
    <p:sldId id="387" r:id="rId12"/>
    <p:sldId id="391" r:id="rId13"/>
    <p:sldId id="366" r:id="rId14"/>
    <p:sldId id="379" r:id="rId15"/>
  </p:sldIdLst>
  <p:sldSz cx="9144000" cy="5143500" type="screen16x9"/>
  <p:notesSz cx="6797675" cy="9926638"/>
  <p:custDataLst>
    <p:tags r:id="rId18"/>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ëlle Heirbaut" initials="JH" lastIdx="1" clrIdx="0">
    <p:extLst>
      <p:ext uri="{19B8F6BF-5375-455C-9EA6-DF929625EA0E}">
        <p15:presenceInfo xmlns:p15="http://schemas.microsoft.com/office/powerpoint/2012/main" userId="S::joelle.heirbaut@syntra-mvl.be::81783df9-528e-4922-a12c-71f895a049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A00"/>
    <a:srgbClr val="EE7766"/>
    <a:srgbClr val="FF3521"/>
    <a:srgbClr val="282828"/>
    <a:srgbClr val="4FB7BB"/>
    <a:srgbClr val="920000"/>
    <a:srgbClr val="E40429"/>
    <a:srgbClr val="D4432E"/>
    <a:srgbClr val="B0291B"/>
    <a:srgbClr val="5EB5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EA02A9-05DF-4E7B-A702-1B6A944C9783}" v="62" dt="2023-04-04T11:40:57.35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110" d="100"/>
          <a:sy n="110" d="100"/>
        </p:scale>
        <p:origin x="658" y="9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Cnudde" userId="01e03f5f-2c54-48fa-a6bc-ccc691ddb98d" providerId="ADAL" clId="{E5EA02A9-05DF-4E7B-A702-1B6A944C9783}"/>
    <pc:docChg chg="undo custSel addSld delSld modSld">
      <pc:chgData name="Charlotte Cnudde" userId="01e03f5f-2c54-48fa-a6bc-ccc691ddb98d" providerId="ADAL" clId="{E5EA02A9-05DF-4E7B-A702-1B6A944C9783}" dt="2023-04-05T08:34:08.456" v="357" actId="14100"/>
      <pc:docMkLst>
        <pc:docMk/>
      </pc:docMkLst>
      <pc:sldChg chg="modSp">
        <pc:chgData name="Charlotte Cnudde" userId="01e03f5f-2c54-48fa-a6bc-ccc691ddb98d" providerId="ADAL" clId="{E5EA02A9-05DF-4E7B-A702-1B6A944C9783}" dt="2023-03-31T11:54:00.513" v="6" actId="2711"/>
        <pc:sldMkLst>
          <pc:docMk/>
          <pc:sldMk cId="2044880942" sldId="356"/>
        </pc:sldMkLst>
        <pc:spChg chg="mod">
          <ac:chgData name="Charlotte Cnudde" userId="01e03f5f-2c54-48fa-a6bc-ccc691ddb98d" providerId="ADAL" clId="{E5EA02A9-05DF-4E7B-A702-1B6A944C9783}" dt="2023-03-31T11:54:00.513" v="6" actId="2711"/>
          <ac:spMkLst>
            <pc:docMk/>
            <pc:sldMk cId="2044880942" sldId="356"/>
            <ac:spMk id="8" creationId="{5B5B1E09-EBAF-4381-BB90-45C6D55B8BED}"/>
          </ac:spMkLst>
        </pc:spChg>
      </pc:sldChg>
      <pc:sldChg chg="modSp mod">
        <pc:chgData name="Charlotte Cnudde" userId="01e03f5f-2c54-48fa-a6bc-ccc691ddb98d" providerId="ADAL" clId="{E5EA02A9-05DF-4E7B-A702-1B6A944C9783}" dt="2023-04-05T08:31:06.958" v="345" actId="207"/>
        <pc:sldMkLst>
          <pc:docMk/>
          <pc:sldMk cId="288436928" sldId="358"/>
        </pc:sldMkLst>
        <pc:spChg chg="mod">
          <ac:chgData name="Charlotte Cnudde" userId="01e03f5f-2c54-48fa-a6bc-ccc691ddb98d" providerId="ADAL" clId="{E5EA02A9-05DF-4E7B-A702-1B6A944C9783}" dt="2023-04-05T08:31:01.452" v="344" actId="255"/>
          <ac:spMkLst>
            <pc:docMk/>
            <pc:sldMk cId="288436928" sldId="358"/>
            <ac:spMk id="3" creationId="{9A367B97-5D49-27CB-00A7-552139F93DE4}"/>
          </ac:spMkLst>
        </pc:spChg>
        <pc:spChg chg="mod">
          <ac:chgData name="Charlotte Cnudde" userId="01e03f5f-2c54-48fa-a6bc-ccc691ddb98d" providerId="ADAL" clId="{E5EA02A9-05DF-4E7B-A702-1B6A944C9783}" dt="2023-03-31T11:58:40.025" v="30" actId="255"/>
          <ac:spMkLst>
            <pc:docMk/>
            <pc:sldMk cId="288436928" sldId="358"/>
            <ac:spMk id="5" creationId="{95CFD366-A765-C1FF-CDE2-EAC73B87D0DE}"/>
          </ac:spMkLst>
        </pc:spChg>
        <pc:spChg chg="mod">
          <ac:chgData name="Charlotte Cnudde" userId="01e03f5f-2c54-48fa-a6bc-ccc691ddb98d" providerId="ADAL" clId="{E5EA02A9-05DF-4E7B-A702-1B6A944C9783}" dt="2023-04-05T08:31:06.958" v="345" actId="207"/>
          <ac:spMkLst>
            <pc:docMk/>
            <pc:sldMk cId="288436928" sldId="358"/>
            <ac:spMk id="10" creationId="{55083F68-4E0E-4175-8D5D-E670B1031017}"/>
          </ac:spMkLst>
        </pc:spChg>
      </pc:sldChg>
      <pc:sldChg chg="addSp delSp modSp mod setBg modAnim">
        <pc:chgData name="Charlotte Cnudde" userId="01e03f5f-2c54-48fa-a6bc-ccc691ddb98d" providerId="ADAL" clId="{E5EA02A9-05DF-4E7B-A702-1B6A944C9783}" dt="2023-04-05T08:31:36.668" v="348" actId="207"/>
        <pc:sldMkLst>
          <pc:docMk/>
          <pc:sldMk cId="4200594005" sldId="384"/>
        </pc:sldMkLst>
        <pc:spChg chg="add del mod">
          <ac:chgData name="Charlotte Cnudde" userId="01e03f5f-2c54-48fa-a6bc-ccc691ddb98d" providerId="ADAL" clId="{E5EA02A9-05DF-4E7B-A702-1B6A944C9783}" dt="2023-04-04T11:36:40.075" v="269" actId="21"/>
          <ac:spMkLst>
            <pc:docMk/>
            <pc:sldMk cId="4200594005" sldId="384"/>
            <ac:spMk id="2" creationId="{21659B42-420E-726E-2676-CCF3837851BA}"/>
          </ac:spMkLst>
        </pc:spChg>
        <pc:spChg chg="add mod">
          <ac:chgData name="Charlotte Cnudde" userId="01e03f5f-2c54-48fa-a6bc-ccc691ddb98d" providerId="ADAL" clId="{E5EA02A9-05DF-4E7B-A702-1B6A944C9783}" dt="2023-04-05T08:31:36.668" v="348" actId="207"/>
          <ac:spMkLst>
            <pc:docMk/>
            <pc:sldMk cId="4200594005" sldId="384"/>
            <ac:spMk id="5" creationId="{B8080EC6-28E0-7E6A-23D5-A219ED838DCE}"/>
          </ac:spMkLst>
        </pc:spChg>
        <pc:picChg chg="add del mod">
          <ac:chgData name="Charlotte Cnudde" userId="01e03f5f-2c54-48fa-a6bc-ccc691ddb98d" providerId="ADAL" clId="{E5EA02A9-05DF-4E7B-A702-1B6A944C9783}" dt="2023-04-04T11:37:41.440" v="274" actId="478"/>
          <ac:picMkLst>
            <pc:docMk/>
            <pc:sldMk cId="4200594005" sldId="384"/>
            <ac:picMk id="4" creationId="{E8E5B455-9345-4DA7-E973-ED1E85F47989}"/>
          </ac:picMkLst>
        </pc:picChg>
      </pc:sldChg>
      <pc:sldChg chg="addSp delSp modSp mod delAnim">
        <pc:chgData name="Charlotte Cnudde" userId="01e03f5f-2c54-48fa-a6bc-ccc691ddb98d" providerId="ADAL" clId="{E5EA02A9-05DF-4E7B-A702-1B6A944C9783}" dt="2023-04-05T08:32:50.500" v="352" actId="255"/>
        <pc:sldMkLst>
          <pc:docMk/>
          <pc:sldMk cId="3369633485" sldId="387"/>
        </pc:sldMkLst>
        <pc:spChg chg="mod">
          <ac:chgData name="Charlotte Cnudde" userId="01e03f5f-2c54-48fa-a6bc-ccc691ddb98d" providerId="ADAL" clId="{E5EA02A9-05DF-4E7B-A702-1B6A944C9783}" dt="2023-03-31T12:07:43.847" v="121" actId="20577"/>
          <ac:spMkLst>
            <pc:docMk/>
            <pc:sldMk cId="3369633485" sldId="387"/>
            <ac:spMk id="2" creationId="{32C3FBCF-081F-4BCB-B892-078F69A96AC5}"/>
          </ac:spMkLst>
        </pc:spChg>
        <pc:spChg chg="mod">
          <ac:chgData name="Charlotte Cnudde" userId="01e03f5f-2c54-48fa-a6bc-ccc691ddb98d" providerId="ADAL" clId="{E5EA02A9-05DF-4E7B-A702-1B6A944C9783}" dt="2023-03-31T12:00:41.011" v="79" actId="207"/>
          <ac:spMkLst>
            <pc:docMk/>
            <pc:sldMk cId="3369633485" sldId="387"/>
            <ac:spMk id="4" creationId="{BCFFE964-2C18-D6BC-B9A1-EAFDCD2C6A93}"/>
          </ac:spMkLst>
        </pc:spChg>
        <pc:spChg chg="mod">
          <ac:chgData name="Charlotte Cnudde" userId="01e03f5f-2c54-48fa-a6bc-ccc691ddb98d" providerId="ADAL" clId="{E5EA02A9-05DF-4E7B-A702-1B6A944C9783}" dt="2023-04-05T08:32:50.500" v="352" actId="255"/>
          <ac:spMkLst>
            <pc:docMk/>
            <pc:sldMk cId="3369633485" sldId="387"/>
            <ac:spMk id="5" creationId="{1C3DFCC3-9536-A8ED-81E1-0D1D7A21B14A}"/>
          </ac:spMkLst>
        </pc:spChg>
        <pc:spChg chg="mod">
          <ac:chgData name="Charlotte Cnudde" userId="01e03f5f-2c54-48fa-a6bc-ccc691ddb98d" providerId="ADAL" clId="{E5EA02A9-05DF-4E7B-A702-1B6A944C9783}" dt="2023-03-31T12:07:52.082" v="123" actId="20577"/>
          <ac:spMkLst>
            <pc:docMk/>
            <pc:sldMk cId="3369633485" sldId="387"/>
            <ac:spMk id="8" creationId="{AB245BF1-F39A-46F4-3E54-FBB42B3A7572}"/>
          </ac:spMkLst>
        </pc:spChg>
        <pc:spChg chg="mod">
          <ac:chgData name="Charlotte Cnudde" userId="01e03f5f-2c54-48fa-a6bc-ccc691ddb98d" providerId="ADAL" clId="{E5EA02A9-05DF-4E7B-A702-1B6A944C9783}" dt="2023-03-31T12:01:18.096" v="84" actId="2711"/>
          <ac:spMkLst>
            <pc:docMk/>
            <pc:sldMk cId="3369633485" sldId="387"/>
            <ac:spMk id="13" creationId="{B226AB54-33E4-9EBD-D3E6-1FBB1DCB427E}"/>
          </ac:spMkLst>
        </pc:spChg>
        <pc:spChg chg="mod">
          <ac:chgData name="Charlotte Cnudde" userId="01e03f5f-2c54-48fa-a6bc-ccc691ddb98d" providerId="ADAL" clId="{E5EA02A9-05DF-4E7B-A702-1B6A944C9783}" dt="2023-03-31T12:07:38.491" v="117" actId="20577"/>
          <ac:spMkLst>
            <pc:docMk/>
            <pc:sldMk cId="3369633485" sldId="387"/>
            <ac:spMk id="14" creationId="{7BF50288-5ED0-13CD-B8F6-A5FFD280686B}"/>
          </ac:spMkLst>
        </pc:spChg>
        <pc:spChg chg="mod">
          <ac:chgData name="Charlotte Cnudde" userId="01e03f5f-2c54-48fa-a6bc-ccc691ddb98d" providerId="ADAL" clId="{E5EA02A9-05DF-4E7B-A702-1B6A944C9783}" dt="2023-03-31T12:07:41.553" v="119" actId="20577"/>
          <ac:spMkLst>
            <pc:docMk/>
            <pc:sldMk cId="3369633485" sldId="387"/>
            <ac:spMk id="15" creationId="{74996D82-B453-B5A7-48F7-A5F2E7333E3B}"/>
          </ac:spMkLst>
        </pc:spChg>
        <pc:picChg chg="del mod">
          <ac:chgData name="Charlotte Cnudde" userId="01e03f5f-2c54-48fa-a6bc-ccc691ddb98d" providerId="ADAL" clId="{E5EA02A9-05DF-4E7B-A702-1B6A944C9783}" dt="2023-03-31T12:05:35.200" v="98" actId="478"/>
          <ac:picMkLst>
            <pc:docMk/>
            <pc:sldMk cId="3369633485" sldId="387"/>
            <ac:picMk id="6" creationId="{BC430918-3ADB-C5EB-E2B1-06F73D2A5892}"/>
          </ac:picMkLst>
        </pc:picChg>
        <pc:picChg chg="add mod ord">
          <ac:chgData name="Charlotte Cnudde" userId="01e03f5f-2c54-48fa-a6bc-ccc691ddb98d" providerId="ADAL" clId="{E5EA02A9-05DF-4E7B-A702-1B6A944C9783}" dt="2023-04-04T11:39:05.393" v="302" actId="14100"/>
          <ac:picMkLst>
            <pc:docMk/>
            <pc:sldMk cId="3369633485" sldId="387"/>
            <ac:picMk id="6" creationId="{E6505D9E-0DDC-363F-1B2F-1FD5DE53C56C}"/>
          </ac:picMkLst>
        </pc:picChg>
        <pc:picChg chg="del mod">
          <ac:chgData name="Charlotte Cnudde" userId="01e03f5f-2c54-48fa-a6bc-ccc691ddb98d" providerId="ADAL" clId="{E5EA02A9-05DF-4E7B-A702-1B6A944C9783}" dt="2023-03-31T12:06:57.547" v="107" actId="478"/>
          <ac:picMkLst>
            <pc:docMk/>
            <pc:sldMk cId="3369633485" sldId="387"/>
            <ac:picMk id="7" creationId="{4DEF772B-A2D5-EE96-4C78-9BCD62EE0D54}"/>
          </ac:picMkLst>
        </pc:picChg>
        <pc:picChg chg="add mod">
          <ac:chgData name="Charlotte Cnudde" userId="01e03f5f-2c54-48fa-a6bc-ccc691ddb98d" providerId="ADAL" clId="{E5EA02A9-05DF-4E7B-A702-1B6A944C9783}" dt="2023-03-31T12:05:52.044" v="103" actId="1076"/>
          <ac:picMkLst>
            <pc:docMk/>
            <pc:sldMk cId="3369633485" sldId="387"/>
            <ac:picMk id="9" creationId="{24C604ED-2673-79D1-2060-5ED14C754598}"/>
          </ac:picMkLst>
        </pc:picChg>
        <pc:picChg chg="add mod">
          <ac:chgData name="Charlotte Cnudde" userId="01e03f5f-2c54-48fa-a6bc-ccc691ddb98d" providerId="ADAL" clId="{E5EA02A9-05DF-4E7B-A702-1B6A944C9783}" dt="2023-03-31T12:07:21.492" v="115" actId="1076"/>
          <ac:picMkLst>
            <pc:docMk/>
            <pc:sldMk cId="3369633485" sldId="387"/>
            <ac:picMk id="11" creationId="{1F44DAB4-F0AC-52CB-B302-A5BC4384FA05}"/>
          </ac:picMkLst>
        </pc:picChg>
      </pc:sldChg>
      <pc:sldChg chg="addSp modSp mod">
        <pc:chgData name="Charlotte Cnudde" userId="01e03f5f-2c54-48fa-a6bc-ccc691ddb98d" providerId="ADAL" clId="{E5EA02A9-05DF-4E7B-A702-1B6A944C9783}" dt="2023-04-05T08:34:08.456" v="357" actId="14100"/>
        <pc:sldMkLst>
          <pc:docMk/>
          <pc:sldMk cId="3951683226" sldId="391"/>
        </pc:sldMkLst>
        <pc:spChg chg="mod">
          <ac:chgData name="Charlotte Cnudde" userId="01e03f5f-2c54-48fa-a6bc-ccc691ddb98d" providerId="ADAL" clId="{E5EA02A9-05DF-4E7B-A702-1B6A944C9783}" dt="2023-03-31T12:01:40.738" v="88" actId="120"/>
          <ac:spMkLst>
            <pc:docMk/>
            <pc:sldMk cId="3951683226" sldId="391"/>
            <ac:spMk id="4" creationId="{BCFFE964-2C18-D6BC-B9A1-EAFDCD2C6A93}"/>
          </ac:spMkLst>
        </pc:spChg>
        <pc:spChg chg="mod">
          <ac:chgData name="Charlotte Cnudde" userId="01e03f5f-2c54-48fa-a6bc-ccc691ddb98d" providerId="ADAL" clId="{E5EA02A9-05DF-4E7B-A702-1B6A944C9783}" dt="2023-04-05T08:34:08.456" v="357" actId="14100"/>
          <ac:spMkLst>
            <pc:docMk/>
            <pc:sldMk cId="3951683226" sldId="391"/>
            <ac:spMk id="5" creationId="{1C3DFCC3-9536-A8ED-81E1-0D1D7A21B14A}"/>
          </ac:spMkLst>
        </pc:spChg>
        <pc:picChg chg="mod">
          <ac:chgData name="Charlotte Cnudde" userId="01e03f5f-2c54-48fa-a6bc-ccc691ddb98d" providerId="ADAL" clId="{E5EA02A9-05DF-4E7B-A702-1B6A944C9783}" dt="2023-03-31T12:02:01.156" v="92" actId="14100"/>
          <ac:picMkLst>
            <pc:docMk/>
            <pc:sldMk cId="3951683226" sldId="391"/>
            <ac:picMk id="3" creationId="{96F29765-13A1-3A40-94C7-C8D971C69A9C}"/>
          </ac:picMkLst>
        </pc:picChg>
        <pc:picChg chg="add mod ord">
          <ac:chgData name="Charlotte Cnudde" userId="01e03f5f-2c54-48fa-a6bc-ccc691ddb98d" providerId="ADAL" clId="{E5EA02A9-05DF-4E7B-A702-1B6A944C9783}" dt="2023-04-04T11:41:12.592" v="311" actId="14100"/>
          <ac:picMkLst>
            <pc:docMk/>
            <pc:sldMk cId="3951683226" sldId="391"/>
            <ac:picMk id="6" creationId="{0B3EEB71-B13A-D115-24A6-E1A99D43D6E6}"/>
          </ac:picMkLst>
        </pc:picChg>
        <pc:picChg chg="mod">
          <ac:chgData name="Charlotte Cnudde" userId="01e03f5f-2c54-48fa-a6bc-ccc691ddb98d" providerId="ADAL" clId="{E5EA02A9-05DF-4E7B-A702-1B6A944C9783}" dt="2023-04-04T11:42:09.344" v="318" actId="14100"/>
          <ac:picMkLst>
            <pc:docMk/>
            <pc:sldMk cId="3951683226" sldId="391"/>
            <ac:picMk id="7" creationId="{327EEDD1-7923-1027-D74A-769F5A35632D}"/>
          </ac:picMkLst>
        </pc:picChg>
      </pc:sldChg>
      <pc:sldChg chg="addSp delSp modSp mod">
        <pc:chgData name="Charlotte Cnudde" userId="01e03f5f-2c54-48fa-a6bc-ccc691ddb98d" providerId="ADAL" clId="{E5EA02A9-05DF-4E7B-A702-1B6A944C9783}" dt="2023-04-05T08:30:07.844" v="340" actId="207"/>
        <pc:sldMkLst>
          <pc:docMk/>
          <pc:sldMk cId="1910011505" sldId="392"/>
        </pc:sldMkLst>
        <pc:spChg chg="del mod ord">
          <ac:chgData name="Charlotte Cnudde" userId="01e03f5f-2c54-48fa-a6bc-ccc691ddb98d" providerId="ADAL" clId="{E5EA02A9-05DF-4E7B-A702-1B6A944C9783}" dt="2023-04-04T11:27:04.687" v="203" actId="21"/>
          <ac:spMkLst>
            <pc:docMk/>
            <pc:sldMk cId="1910011505" sldId="392"/>
            <ac:spMk id="4" creationId="{BCFFE964-2C18-D6BC-B9A1-EAFDCD2C6A93}"/>
          </ac:spMkLst>
        </pc:spChg>
        <pc:spChg chg="mod ord">
          <ac:chgData name="Charlotte Cnudde" userId="01e03f5f-2c54-48fa-a6bc-ccc691ddb98d" providerId="ADAL" clId="{E5EA02A9-05DF-4E7B-A702-1B6A944C9783}" dt="2023-04-04T11:25:14.129" v="155" actId="20577"/>
          <ac:spMkLst>
            <pc:docMk/>
            <pc:sldMk cId="1910011505" sldId="392"/>
            <ac:spMk id="5" creationId="{1C3DFCC3-9536-A8ED-81E1-0D1D7A21B14A}"/>
          </ac:spMkLst>
        </pc:spChg>
        <pc:spChg chg="add mod">
          <ac:chgData name="Charlotte Cnudde" userId="01e03f5f-2c54-48fa-a6bc-ccc691ddb98d" providerId="ADAL" clId="{E5EA02A9-05DF-4E7B-A702-1B6A944C9783}" dt="2023-04-04T11:25:30.107" v="167" actId="1076"/>
          <ac:spMkLst>
            <pc:docMk/>
            <pc:sldMk cId="1910011505" sldId="392"/>
            <ac:spMk id="8" creationId="{FBA895DC-E499-DCF3-A3C2-381975355DC6}"/>
          </ac:spMkLst>
        </pc:spChg>
        <pc:spChg chg="add mod">
          <ac:chgData name="Charlotte Cnudde" userId="01e03f5f-2c54-48fa-a6bc-ccc691ddb98d" providerId="ADAL" clId="{E5EA02A9-05DF-4E7B-A702-1B6A944C9783}" dt="2023-04-05T08:30:07.844" v="340" actId="207"/>
          <ac:spMkLst>
            <pc:docMk/>
            <pc:sldMk cId="1910011505" sldId="392"/>
            <ac:spMk id="13" creationId="{E325A1DB-CF3A-055C-65C3-0F3B5172D6E7}"/>
          </ac:spMkLst>
        </pc:spChg>
        <pc:picChg chg="add del mod ord">
          <ac:chgData name="Charlotte Cnudde" userId="01e03f5f-2c54-48fa-a6bc-ccc691ddb98d" providerId="ADAL" clId="{E5EA02A9-05DF-4E7B-A702-1B6A944C9783}" dt="2023-04-04T11:24:22.947" v="139" actId="478"/>
          <ac:picMkLst>
            <pc:docMk/>
            <pc:sldMk cId="1910011505" sldId="392"/>
            <ac:picMk id="3" creationId="{1BCF26F5-040B-3FB2-5C00-627C1285AF68}"/>
          </ac:picMkLst>
        </pc:picChg>
        <pc:picChg chg="add del mod ord">
          <ac:chgData name="Charlotte Cnudde" userId="01e03f5f-2c54-48fa-a6bc-ccc691ddb98d" providerId="ADAL" clId="{E5EA02A9-05DF-4E7B-A702-1B6A944C9783}" dt="2023-04-04T11:24:52.284" v="152"/>
          <ac:picMkLst>
            <pc:docMk/>
            <pc:sldMk cId="1910011505" sldId="392"/>
            <ac:picMk id="7" creationId="{927216AA-9281-B044-CA23-BD3C0E39FFC9}"/>
          </ac:picMkLst>
        </pc:picChg>
        <pc:picChg chg="add del mod ord">
          <ac:chgData name="Charlotte Cnudde" userId="01e03f5f-2c54-48fa-a6bc-ccc691ddb98d" providerId="ADAL" clId="{E5EA02A9-05DF-4E7B-A702-1B6A944C9783}" dt="2023-04-04T11:26:55.556" v="202"/>
          <ac:picMkLst>
            <pc:docMk/>
            <pc:sldMk cId="1910011505" sldId="392"/>
            <ac:picMk id="10" creationId="{B42371BA-2038-CEAC-9AB7-E06F4B480A6D}"/>
          </ac:picMkLst>
        </pc:picChg>
        <pc:picChg chg="add mod ord">
          <ac:chgData name="Charlotte Cnudde" userId="01e03f5f-2c54-48fa-a6bc-ccc691ddb98d" providerId="ADAL" clId="{E5EA02A9-05DF-4E7B-A702-1B6A944C9783}" dt="2023-04-04T11:29:30.097" v="224" actId="14100"/>
          <ac:picMkLst>
            <pc:docMk/>
            <pc:sldMk cId="1910011505" sldId="392"/>
            <ac:picMk id="12" creationId="{39806C45-A4B1-DDB9-0BA4-8E92F610914D}"/>
          </ac:picMkLst>
        </pc:picChg>
        <pc:picChg chg="add del mod">
          <ac:chgData name="Charlotte Cnudde" userId="01e03f5f-2c54-48fa-a6bc-ccc691ddb98d" providerId="ADAL" clId="{E5EA02A9-05DF-4E7B-A702-1B6A944C9783}" dt="2023-04-04T11:34:45.696" v="265" actId="478"/>
          <ac:picMkLst>
            <pc:docMk/>
            <pc:sldMk cId="1910011505" sldId="392"/>
            <ac:picMk id="14" creationId="{EABBA1D4-ACF0-B264-A191-8F4057D132E6}"/>
          </ac:picMkLst>
        </pc:picChg>
        <pc:picChg chg="del ord">
          <ac:chgData name="Charlotte Cnudde" userId="01e03f5f-2c54-48fa-a6bc-ccc691ddb98d" providerId="ADAL" clId="{E5EA02A9-05DF-4E7B-A702-1B6A944C9783}" dt="2023-04-04T11:28:01.986" v="206" actId="21"/>
          <ac:picMkLst>
            <pc:docMk/>
            <pc:sldMk cId="1910011505" sldId="392"/>
            <ac:picMk id="18" creationId="{731BD9F7-E838-294B-4618-2F97FD2D77FB}"/>
          </ac:picMkLst>
        </pc:picChg>
      </pc:sldChg>
      <pc:sldChg chg="addSp delSp modSp mod">
        <pc:chgData name="Charlotte Cnudde" userId="01e03f5f-2c54-48fa-a6bc-ccc691ddb98d" providerId="ADAL" clId="{E5EA02A9-05DF-4E7B-A702-1B6A944C9783}" dt="2023-04-05T08:30:33.373" v="343" actId="207"/>
        <pc:sldMkLst>
          <pc:docMk/>
          <pc:sldMk cId="1286273342" sldId="393"/>
        </pc:sldMkLst>
        <pc:spChg chg="del mod">
          <ac:chgData name="Charlotte Cnudde" userId="01e03f5f-2c54-48fa-a6bc-ccc691ddb98d" providerId="ADAL" clId="{E5EA02A9-05DF-4E7B-A702-1B6A944C9783}" dt="2023-04-04T11:33:44.765" v="232" actId="21"/>
          <ac:spMkLst>
            <pc:docMk/>
            <pc:sldMk cId="1286273342" sldId="393"/>
            <ac:spMk id="4" creationId="{BCFFE964-2C18-D6BC-B9A1-EAFDCD2C6A93}"/>
          </ac:spMkLst>
        </pc:spChg>
        <pc:spChg chg="mod">
          <ac:chgData name="Charlotte Cnudde" userId="01e03f5f-2c54-48fa-a6bc-ccc691ddb98d" providerId="ADAL" clId="{E5EA02A9-05DF-4E7B-A702-1B6A944C9783}" dt="2023-03-31T12:00:01.893" v="76" actId="20577"/>
          <ac:spMkLst>
            <pc:docMk/>
            <pc:sldMk cId="1286273342" sldId="393"/>
            <ac:spMk id="5" creationId="{1C3DFCC3-9536-A8ED-81E1-0D1D7A21B14A}"/>
          </ac:spMkLst>
        </pc:spChg>
        <pc:spChg chg="add mod">
          <ac:chgData name="Charlotte Cnudde" userId="01e03f5f-2c54-48fa-a6bc-ccc691ddb98d" providerId="ADAL" clId="{E5EA02A9-05DF-4E7B-A702-1B6A944C9783}" dt="2023-04-05T08:30:33.373" v="343" actId="207"/>
          <ac:spMkLst>
            <pc:docMk/>
            <pc:sldMk cId="1286273342" sldId="393"/>
            <ac:spMk id="6" creationId="{CCBCE08B-9214-38F7-B16E-7613410022E3}"/>
          </ac:spMkLst>
        </pc:spChg>
        <pc:picChg chg="add mod ord">
          <ac:chgData name="Charlotte Cnudde" userId="01e03f5f-2c54-48fa-a6bc-ccc691ddb98d" providerId="ADAL" clId="{E5EA02A9-05DF-4E7B-A702-1B6A944C9783}" dt="2023-04-04T11:34:38.882" v="264" actId="14100"/>
          <ac:picMkLst>
            <pc:docMk/>
            <pc:sldMk cId="1286273342" sldId="393"/>
            <ac:picMk id="3" creationId="{7F8B62A2-D46A-9522-370D-55DFD2A6870D}"/>
          </ac:picMkLst>
        </pc:picChg>
      </pc:sldChg>
      <pc:sldChg chg="modSp mod">
        <pc:chgData name="Charlotte Cnudde" userId="01e03f5f-2c54-48fa-a6bc-ccc691ddb98d" providerId="ADAL" clId="{E5EA02A9-05DF-4E7B-A702-1B6A944C9783}" dt="2023-04-05T08:28:54.222" v="326" actId="255"/>
        <pc:sldMkLst>
          <pc:docMk/>
          <pc:sldMk cId="1817547323" sldId="394"/>
        </pc:sldMkLst>
        <pc:spChg chg="mod">
          <ac:chgData name="Charlotte Cnudde" userId="01e03f5f-2c54-48fa-a6bc-ccc691ddb98d" providerId="ADAL" clId="{E5EA02A9-05DF-4E7B-A702-1B6A944C9783}" dt="2023-04-05T08:28:54.222" v="326" actId="255"/>
          <ac:spMkLst>
            <pc:docMk/>
            <pc:sldMk cId="1817547323" sldId="394"/>
            <ac:spMk id="3" creationId="{6241F4BC-E2EC-11BC-4C83-CFC8262AD9D5}"/>
          </ac:spMkLst>
        </pc:spChg>
        <pc:spChg chg="mod ord">
          <ac:chgData name="Charlotte Cnudde" userId="01e03f5f-2c54-48fa-a6bc-ccc691ddb98d" providerId="ADAL" clId="{E5EA02A9-05DF-4E7B-A702-1B6A944C9783}" dt="2023-04-05T08:28:43.572" v="325" actId="207"/>
          <ac:spMkLst>
            <pc:docMk/>
            <pc:sldMk cId="1817547323" sldId="394"/>
            <ac:spMk id="4" creationId="{DED65524-79B3-107D-CED2-3CE18CC2159F}"/>
          </ac:spMkLst>
        </pc:spChg>
        <pc:spChg chg="mod">
          <ac:chgData name="Charlotte Cnudde" userId="01e03f5f-2c54-48fa-a6bc-ccc691ddb98d" providerId="ADAL" clId="{E5EA02A9-05DF-4E7B-A702-1B6A944C9783}" dt="2023-03-31T11:58:27.915" v="29" actId="255"/>
          <ac:spMkLst>
            <pc:docMk/>
            <pc:sldMk cId="1817547323" sldId="394"/>
            <ac:spMk id="5" creationId="{80D37C43-8D62-5BA3-F82A-ED00E709187F}"/>
          </ac:spMkLst>
        </pc:spChg>
      </pc:sldChg>
      <pc:sldChg chg="addSp delSp modSp mod modShow">
        <pc:chgData name="Charlotte Cnudde" userId="01e03f5f-2c54-48fa-a6bc-ccc691ddb98d" providerId="ADAL" clId="{E5EA02A9-05DF-4E7B-A702-1B6A944C9783}" dt="2023-04-05T08:29:46.951" v="338" actId="255"/>
        <pc:sldMkLst>
          <pc:docMk/>
          <pc:sldMk cId="1911882664" sldId="395"/>
        </pc:sldMkLst>
        <pc:spChg chg="mod">
          <ac:chgData name="Charlotte Cnudde" userId="01e03f5f-2c54-48fa-a6bc-ccc691ddb98d" providerId="ADAL" clId="{E5EA02A9-05DF-4E7B-A702-1B6A944C9783}" dt="2023-03-31T12:08:35.316" v="129" actId="20577"/>
          <ac:spMkLst>
            <pc:docMk/>
            <pc:sldMk cId="1911882664" sldId="395"/>
            <ac:spMk id="2" creationId="{B2111C04-7BC4-9C58-5E76-AE560DA2A98B}"/>
          </ac:spMkLst>
        </pc:spChg>
        <pc:spChg chg="del mod">
          <ac:chgData name="Charlotte Cnudde" userId="01e03f5f-2c54-48fa-a6bc-ccc691ddb98d" providerId="ADAL" clId="{E5EA02A9-05DF-4E7B-A702-1B6A944C9783}" dt="2023-04-05T08:29:24.211" v="334" actId="478"/>
          <ac:spMkLst>
            <pc:docMk/>
            <pc:sldMk cId="1911882664" sldId="395"/>
            <ac:spMk id="4" creationId="{BCFFE964-2C18-D6BC-B9A1-EAFDCD2C6A93}"/>
          </ac:spMkLst>
        </pc:spChg>
        <pc:spChg chg="add del mod">
          <ac:chgData name="Charlotte Cnudde" userId="01e03f5f-2c54-48fa-a6bc-ccc691ddb98d" providerId="ADAL" clId="{E5EA02A9-05DF-4E7B-A702-1B6A944C9783}" dt="2023-04-05T08:29:46.951" v="338" actId="255"/>
          <ac:spMkLst>
            <pc:docMk/>
            <pc:sldMk cId="1911882664" sldId="395"/>
            <ac:spMk id="5" creationId="{1C3DFCC3-9536-A8ED-81E1-0D1D7A21B14A}"/>
          </ac:spMkLst>
        </pc:spChg>
      </pc:sldChg>
      <pc:sldChg chg="addSp delSp modSp new del mod">
        <pc:chgData name="Charlotte Cnudde" userId="01e03f5f-2c54-48fa-a6bc-ccc691ddb98d" providerId="ADAL" clId="{E5EA02A9-05DF-4E7B-A702-1B6A944C9783}" dt="2023-04-04T11:41:27.564" v="312" actId="2696"/>
        <pc:sldMkLst>
          <pc:docMk/>
          <pc:sldMk cId="1948041238" sldId="396"/>
        </pc:sldMkLst>
        <pc:spChg chg="add del mod">
          <ac:chgData name="Charlotte Cnudde" userId="01e03f5f-2c54-48fa-a6bc-ccc691ddb98d" providerId="ADAL" clId="{E5EA02A9-05DF-4E7B-A702-1B6A944C9783}" dt="2023-04-04T11:28:54.532" v="217" actId="21"/>
          <ac:spMkLst>
            <pc:docMk/>
            <pc:sldMk cId="1948041238" sldId="396"/>
            <ac:spMk id="2" creationId="{271EAD12-09DF-6E20-B76F-A0274BB516A3}"/>
          </ac:spMkLst>
        </pc:spChg>
        <pc:spChg chg="add del mod">
          <ac:chgData name="Charlotte Cnudde" userId="01e03f5f-2c54-48fa-a6bc-ccc691ddb98d" providerId="ADAL" clId="{E5EA02A9-05DF-4E7B-A702-1B6A944C9783}" dt="2023-04-04T11:35:25.976" v="266" actId="21"/>
          <ac:spMkLst>
            <pc:docMk/>
            <pc:sldMk cId="1948041238" sldId="396"/>
            <ac:spMk id="4" creationId="{BC7FAB02-744D-D9F9-806C-7E9A91876AA7}"/>
          </ac:spMkLst>
        </pc:spChg>
        <pc:spChg chg="add del mod">
          <ac:chgData name="Charlotte Cnudde" userId="01e03f5f-2c54-48fa-a6bc-ccc691ddb98d" providerId="ADAL" clId="{E5EA02A9-05DF-4E7B-A702-1B6A944C9783}" dt="2023-04-04T11:38:28.053" v="287" actId="21"/>
          <ac:spMkLst>
            <pc:docMk/>
            <pc:sldMk cId="1948041238" sldId="396"/>
            <ac:spMk id="5" creationId="{C4D8DD2F-63E6-953D-EE43-E8E1050BB1D7}"/>
          </ac:spMkLst>
        </pc:spChg>
        <pc:picChg chg="add del mod">
          <ac:chgData name="Charlotte Cnudde" userId="01e03f5f-2c54-48fa-a6bc-ccc691ddb98d" providerId="ADAL" clId="{E5EA02A9-05DF-4E7B-A702-1B6A944C9783}" dt="2023-04-04T11:29:41.171" v="225" actId="21"/>
          <ac:picMkLst>
            <pc:docMk/>
            <pc:sldMk cId="1948041238" sldId="396"/>
            <ac:picMk id="3" creationId="{BE28BE87-80B9-239F-1A4F-0959223C16A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58EED96-7239-468E-857F-81C9435C596B}"/>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DF819A78-A2DE-44F4-B9CF-656A2F0CA452}"/>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8F721BB-5D90-4C4C-9ECA-21FC3165BDE1}" type="datetimeFigureOut">
              <a:rPr lang="nl-BE" smtClean="0"/>
              <a:t>5/04/2023</a:t>
            </a:fld>
            <a:endParaRPr lang="nl-BE"/>
          </a:p>
        </p:txBody>
      </p:sp>
      <p:sp>
        <p:nvSpPr>
          <p:cNvPr id="4" name="Tijdelijke aanduiding voor voettekst 3">
            <a:extLst>
              <a:ext uri="{FF2B5EF4-FFF2-40B4-BE49-F238E27FC236}">
                <a16:creationId xmlns:a16="http://schemas.microsoft.com/office/drawing/2014/main" id="{61A7FD65-A652-4031-A3AC-19108EFBAF0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431F4E9B-431D-468D-B3B7-6D49773786D0}"/>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FA680B7-B65F-44C8-A09B-C51DDD223074}" type="slidenum">
              <a:rPr lang="nl-BE" smtClean="0"/>
              <a:t>‹nr.›</a:t>
            </a:fld>
            <a:endParaRPr lang="nl-BE"/>
          </a:p>
        </p:txBody>
      </p:sp>
    </p:spTree>
    <p:extLst>
      <p:ext uri="{BB962C8B-B14F-4D97-AF65-F5344CB8AC3E}">
        <p14:creationId xmlns:p14="http://schemas.microsoft.com/office/powerpoint/2010/main" val="1681723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xfrm>
            <a:off x="90488" y="744538"/>
            <a:ext cx="6616700" cy="3722687"/>
          </a:xfrm>
          <a:prstGeom prst="rect">
            <a:avLst/>
          </a:prstGeom>
        </p:spPr>
        <p:txBody>
          <a:bodyPr/>
          <a:lstStyle/>
          <a:p>
            <a:endParaRPr/>
          </a:p>
        </p:txBody>
      </p:sp>
      <p:sp>
        <p:nvSpPr>
          <p:cNvPr id="76" name="Shape 76"/>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Inleiding</a:t>
            </a:r>
          </a:p>
          <a:p>
            <a:r>
              <a:rPr lang="nl-NL" sz="1200" b="0" i="0">
                <a:effectLst/>
                <a:latin typeface="+mj-lt"/>
                <a:ea typeface="+mj-ea"/>
                <a:cs typeface="+mj-cs"/>
                <a:sym typeface="Helvetica Neue"/>
              </a:rPr>
              <a:t>Welkom in de live info-sessie over de ‘naam opleiding’ + aanwezigen voorstellen</a:t>
            </a:r>
          </a:p>
          <a:p>
            <a:endParaRPr lang="nl-NL" sz="1200" b="0" i="0">
              <a:effectLst/>
              <a:latin typeface="+mj-lt"/>
              <a:ea typeface="+mj-ea"/>
              <a:cs typeface="+mj-cs"/>
              <a:sym typeface="Helvetica Neue"/>
            </a:endParaRPr>
          </a:p>
          <a:p>
            <a:r>
              <a:rPr lang="nl-NL" sz="1200" b="0" i="0">
                <a:effectLst/>
                <a:latin typeface="+mj-lt"/>
                <a:ea typeface="+mj-ea"/>
                <a:cs typeface="+mj-cs"/>
                <a:sym typeface="Helvetica Neue"/>
              </a:rPr>
              <a:t>Rechtermuisknop op de </a:t>
            </a:r>
            <a:r>
              <a:rPr lang="nl-NL" sz="1200" b="0" i="0" err="1">
                <a:effectLst/>
                <a:latin typeface="+mj-lt"/>
                <a:ea typeface="+mj-ea"/>
                <a:cs typeface="+mj-cs"/>
                <a:sym typeface="Helvetica Neue"/>
              </a:rPr>
              <a:t>titeldia</a:t>
            </a:r>
            <a:r>
              <a:rPr lang="nl-NL" sz="1200" b="0" i="0">
                <a:effectLst/>
                <a:latin typeface="+mj-lt"/>
                <a:ea typeface="+mj-ea"/>
                <a:cs typeface="+mj-cs"/>
                <a:sym typeface="Helvetica Neue"/>
              </a:rPr>
              <a:t> (kolom links) </a:t>
            </a:r>
            <a:r>
              <a:rPr lang="nl-NL" sz="1200" b="0" i="0">
                <a:effectLst/>
                <a:latin typeface="+mj-lt"/>
                <a:ea typeface="+mj-ea"/>
                <a:cs typeface="+mj-cs"/>
                <a:sym typeface="Wingdings" panose="05000000000000000000" pitchFamily="2" charset="2"/>
              </a:rPr>
              <a:t></a:t>
            </a:r>
            <a:r>
              <a:rPr lang="nl-NL" sz="1200" b="0" i="0">
                <a:effectLst/>
                <a:latin typeface="+mj-lt"/>
                <a:ea typeface="+mj-ea"/>
                <a:cs typeface="+mj-cs"/>
                <a:sym typeface="Helvetica Neue"/>
              </a:rPr>
              <a:t> Indeling </a:t>
            </a:r>
            <a:r>
              <a:rPr lang="nl-NL" sz="1200" b="0" i="0">
                <a:effectLst/>
                <a:latin typeface="+mj-lt"/>
                <a:ea typeface="+mj-ea"/>
                <a:cs typeface="+mj-cs"/>
                <a:sym typeface="Wingdings" panose="05000000000000000000" pitchFamily="2" charset="2"/>
              </a:rPr>
              <a:t> Kies een </a:t>
            </a:r>
            <a:r>
              <a:rPr lang="nl-NL" sz="1200" b="0" i="0" err="1">
                <a:effectLst/>
                <a:latin typeface="+mj-lt"/>
                <a:ea typeface="+mj-ea"/>
                <a:cs typeface="+mj-cs"/>
                <a:sym typeface="Wingdings" panose="05000000000000000000" pitchFamily="2" charset="2"/>
              </a:rPr>
              <a:t>titeldia</a:t>
            </a:r>
            <a:r>
              <a:rPr lang="nl-NL" sz="1200" b="0" i="0">
                <a:effectLst/>
                <a:latin typeface="+mj-lt"/>
                <a:ea typeface="+mj-ea"/>
                <a:cs typeface="+mj-cs"/>
                <a:sym typeface="Wingdings" panose="05000000000000000000" pitchFamily="2" charset="2"/>
              </a:rPr>
              <a:t> die van toepassing is binnen jouw thema.</a:t>
            </a:r>
            <a:endParaRPr lang="nl-BE"/>
          </a:p>
        </p:txBody>
      </p:sp>
    </p:spTree>
    <p:extLst>
      <p:ext uri="{BB962C8B-B14F-4D97-AF65-F5344CB8AC3E}">
        <p14:creationId xmlns:p14="http://schemas.microsoft.com/office/powerpoint/2010/main" val="210221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a:solidFill>
                  <a:srgbClr val="1D1D1B"/>
                </a:solidFill>
                <a:effectLst/>
                <a:latin typeface="Proxima Nova"/>
              </a:rPr>
              <a:t>Back-up slide</a:t>
            </a:r>
          </a:p>
          <a:p>
            <a:pPr algn="l"/>
            <a:r>
              <a:rPr lang="nl-NL" b="0" i="0">
                <a:solidFill>
                  <a:srgbClr val="1D1D1B"/>
                </a:solidFill>
                <a:effectLst/>
                <a:latin typeface="Proxima Nova"/>
              </a:rPr>
              <a:t>Dit komt uit de presentatie van Bert voor </a:t>
            </a:r>
            <a:r>
              <a:rPr lang="nl-NL" b="0" i="0" err="1">
                <a:solidFill>
                  <a:srgbClr val="1D1D1B"/>
                </a:solidFill>
                <a:effectLst/>
                <a:latin typeface="Proxima Nova"/>
              </a:rPr>
              <a:t>UGent</a:t>
            </a:r>
            <a:r>
              <a:rPr lang="nl-NL" b="0" i="0">
                <a:solidFill>
                  <a:srgbClr val="1D1D1B"/>
                </a:solidFill>
                <a:effectLst/>
                <a:latin typeface="Proxima Nova"/>
              </a:rPr>
              <a:t> studenten </a:t>
            </a:r>
            <a:r>
              <a:rPr lang="nl-NL" b="0" i="0">
                <a:solidFill>
                  <a:srgbClr val="1D1D1B"/>
                </a:solidFill>
                <a:effectLst/>
                <a:latin typeface="Proxima Nova"/>
                <a:sym typeface="Wingdings" panose="05000000000000000000" pitchFamily="2" charset="2"/>
              </a:rPr>
              <a:t> te beslissen Stefan/Charlotte behouden of niet?</a:t>
            </a:r>
          </a:p>
          <a:p>
            <a:pPr algn="l"/>
            <a:endParaRPr lang="nl-NL" b="0" i="0">
              <a:solidFill>
                <a:srgbClr val="1D1D1B"/>
              </a:solidFill>
              <a:effectLst/>
              <a:latin typeface="Proxima Nova"/>
              <a:sym typeface="Wingdings" panose="05000000000000000000" pitchFamily="2" charset="2"/>
            </a:endParaRPr>
          </a:p>
          <a:p>
            <a:pPr marL="0" marR="0" lvl="0" indent="0" algn="l" defTabSz="914400" eaLnBrk="1" fontAlgn="auto" latinLnBrk="0" hangingPunct="1">
              <a:lnSpc>
                <a:spcPct val="100000"/>
              </a:lnSpc>
              <a:spcBef>
                <a:spcPts val="0"/>
              </a:spcBef>
              <a:spcAft>
                <a:spcPts val="0"/>
              </a:spcAft>
              <a:buClrTx/>
              <a:buSzTx/>
              <a:buFontTx/>
              <a:buNone/>
              <a:tabLst/>
              <a:defRPr/>
            </a:pPr>
            <a:r>
              <a:rPr lang="nl-BE" sz="1200">
                <a:latin typeface="Verdana" panose="020B0604030504040204" pitchFamily="34" charset="0"/>
                <a:ea typeface="Verdana" panose="020B0604030504040204" pitchFamily="34" charset="0"/>
              </a:rPr>
              <a:t>Er zijn </a:t>
            </a:r>
            <a:r>
              <a:rPr lang="nl-BE" sz="1200" b="1">
                <a:latin typeface="Verdana" panose="020B0604030504040204" pitchFamily="34" charset="0"/>
                <a:ea typeface="Verdana" panose="020B0604030504040204" pitchFamily="34" charset="0"/>
              </a:rPr>
              <a:t>3 onderwijsnetten; in elk onderwijsnet zijn er ≠ onderwijskoepels</a:t>
            </a:r>
          </a:p>
          <a:p>
            <a:pPr algn="l"/>
            <a:endParaRPr lang="nl-NL" b="0" i="0">
              <a:solidFill>
                <a:srgbClr val="1D1D1B"/>
              </a:solidFill>
              <a:effectLst/>
              <a:latin typeface="Proxima Nova"/>
            </a:endParaRPr>
          </a:p>
          <a:p>
            <a:pPr algn="l"/>
            <a:r>
              <a:rPr lang="nl-NL" b="0" i="0">
                <a:solidFill>
                  <a:srgbClr val="1D1D1B"/>
                </a:solidFill>
                <a:effectLst/>
                <a:latin typeface="Proxima Nova"/>
              </a:rPr>
              <a:t>Nog andere info uit Bert zijn presentatie indien vragen daarover…</a:t>
            </a:r>
          </a:p>
          <a:p>
            <a:r>
              <a:rPr lang="nl-BE" b="1">
                <a:solidFill>
                  <a:schemeClr val="accent5"/>
                </a:solidFill>
              </a:rPr>
              <a:t>Voogdijoverheden: </a:t>
            </a:r>
            <a:r>
              <a:rPr lang="nl-BE">
                <a:solidFill>
                  <a:schemeClr val="accent5"/>
                </a:solidFill>
              </a:rPr>
              <a:t>we zijn een erkende (en deels) gefinancierde opleidingsverstrekker</a:t>
            </a:r>
          </a:p>
          <a:p>
            <a:pPr marL="360000" lvl="2" indent="-360000">
              <a:lnSpc>
                <a:spcPct val="150000"/>
              </a:lnSpc>
              <a:spcBef>
                <a:spcPts val="600"/>
              </a:spcBef>
              <a:spcAft>
                <a:spcPts val="600"/>
              </a:spcAft>
              <a:buFont typeface="Wingdings" panose="05000000000000000000" pitchFamily="2" charset="2"/>
              <a:buChar char="§"/>
              <a:tabLst>
                <a:tab pos="1524000" algn="l"/>
              </a:tabLst>
            </a:pPr>
            <a:r>
              <a:rPr lang="nl-NL" sz="1400" b="1">
                <a:latin typeface="Verdana" panose="020B0604030504040204" pitchFamily="34" charset="0"/>
                <a:ea typeface="Verdana" panose="020B0604030504040204" pitchFamily="34" charset="0"/>
              </a:rPr>
              <a:t>Vlaams ministerie van Economie, Innovatie, Werk, Sociale economie en Landbouw</a:t>
            </a:r>
          </a:p>
          <a:p>
            <a:pPr marL="360000" lvl="5" indent="-360000">
              <a:lnSpc>
                <a:spcPct val="150000"/>
              </a:lnSpc>
              <a:spcBef>
                <a:spcPts val="600"/>
              </a:spcBef>
              <a:spcAft>
                <a:spcPts val="600"/>
              </a:spcAft>
              <a:buFont typeface="Wingdings" panose="05000000000000000000" pitchFamily="2" charset="2"/>
              <a:buChar char="§"/>
              <a:tabLst>
                <a:tab pos="1524000" algn="l"/>
              </a:tabLst>
            </a:pPr>
            <a:r>
              <a:rPr lang="nl-BE" sz="1200" b="1">
                <a:solidFill>
                  <a:srgbClr val="0070C0"/>
                </a:solidFill>
                <a:latin typeface="Verdana" panose="020B0604030504040204" pitchFamily="34" charset="0"/>
                <a:ea typeface="Verdana" panose="020B0604030504040204" pitchFamily="34" charset="0"/>
                <a:cs typeface="+mj-cs"/>
                <a:sym typeface="Helvetica Neue"/>
              </a:rPr>
              <a:t>VLAIO: Vlaams Agentschap voor Innoveren en Ondernemen</a:t>
            </a:r>
          </a:p>
          <a:p>
            <a:pPr marL="893763" lvl="3" indent="-180975">
              <a:lnSpc>
                <a:spcPct val="150000"/>
              </a:lnSpc>
              <a:spcBef>
                <a:spcPts val="600"/>
              </a:spcBef>
              <a:buFont typeface="Wingdings" panose="05000000000000000000" pitchFamily="2" charset="2"/>
              <a:buChar char="§"/>
              <a:tabLst>
                <a:tab pos="1524000" algn="l"/>
              </a:tabLst>
            </a:pPr>
            <a:r>
              <a:rPr lang="nl-BE" sz="1200">
                <a:latin typeface="Verdana" panose="020B0604030504040204" pitchFamily="34" charset="0"/>
                <a:ea typeface="Verdana" panose="020B0604030504040204" pitchFamily="34" charset="0"/>
              </a:rPr>
              <a:t>Regie van de ondernemersvorming</a:t>
            </a:r>
          </a:p>
          <a:p>
            <a:pPr marL="893763" lvl="3" indent="-180975">
              <a:spcBef>
                <a:spcPts val="600"/>
              </a:spcBef>
              <a:buFont typeface="Wingdings" panose="05000000000000000000" pitchFamily="2" charset="2"/>
              <a:buChar char="§"/>
            </a:pPr>
            <a:r>
              <a:rPr lang="nl-BE" sz="1200">
                <a:latin typeface="Verdana" panose="020B0604030504040204" pitchFamily="34" charset="0"/>
                <a:ea typeface="Verdana" panose="020B0604030504040204" pitchFamily="34" charset="0"/>
              </a:rPr>
              <a:t>Subsidieert de SYNTRA voor de organisatie van de </a:t>
            </a:r>
            <a:r>
              <a:rPr lang="nl-BE" sz="1200" b="1">
                <a:latin typeface="Verdana" panose="020B0604030504040204" pitchFamily="34" charset="0"/>
                <a:ea typeface="Verdana" panose="020B0604030504040204" pitchFamily="34" charset="0"/>
              </a:rPr>
              <a:t>ondernemerschapstrajecten</a:t>
            </a:r>
            <a:endParaRPr lang="nl-BE" sz="1100" b="1">
              <a:latin typeface="Verdana" panose="020B0604030504040204" pitchFamily="34" charset="0"/>
              <a:ea typeface="Verdana" panose="020B0604030504040204" pitchFamily="34" charset="0"/>
            </a:endParaRPr>
          </a:p>
          <a:p>
            <a:pPr marL="712788" lvl="3" indent="-350838">
              <a:lnSpc>
                <a:spcPct val="150000"/>
              </a:lnSpc>
              <a:spcBef>
                <a:spcPts val="600"/>
              </a:spcBef>
              <a:buFont typeface="Wingdings" panose="05000000000000000000" pitchFamily="2" charset="2"/>
              <a:buChar char="§"/>
            </a:pPr>
            <a:r>
              <a:rPr lang="nl-BE" sz="1200" b="1">
                <a:solidFill>
                  <a:srgbClr val="0070C0"/>
                </a:solidFill>
                <a:latin typeface="Verdana" panose="020B0604030504040204" pitchFamily="34" charset="0"/>
                <a:ea typeface="Verdana" panose="020B0604030504040204" pitchFamily="34" charset="0"/>
              </a:rPr>
              <a:t>Vlaamse Dienst voor Arbeidsbemiddeling en Beroepsopleiding</a:t>
            </a:r>
          </a:p>
          <a:p>
            <a:pPr marL="893763" lvl="3" indent="-180975">
              <a:lnSpc>
                <a:spcPct val="150000"/>
              </a:lnSpc>
              <a:spcBef>
                <a:spcPts val="600"/>
              </a:spcBef>
              <a:buFont typeface="Wingdings" panose="05000000000000000000" pitchFamily="2" charset="2"/>
              <a:buChar char="§"/>
            </a:pPr>
            <a:r>
              <a:rPr lang="nl-BE" sz="1200">
                <a:latin typeface="Verdana" panose="020B0604030504040204" pitchFamily="34" charset="0"/>
                <a:ea typeface="Verdana" panose="020B0604030504040204" pitchFamily="34" charset="0"/>
              </a:rPr>
              <a:t>Stuurt de Leertijd aan (</a:t>
            </a:r>
            <a:r>
              <a:rPr lang="nl-BE" sz="1200" b="1">
                <a:latin typeface="Verdana" panose="020B0604030504040204" pitchFamily="34" charset="0"/>
                <a:ea typeface="Verdana" panose="020B0604030504040204" pitchFamily="34" charset="0"/>
              </a:rPr>
              <a:t>Leren &amp; Werken</a:t>
            </a:r>
            <a:r>
              <a:rPr lang="nl-BE" sz="1200">
                <a:latin typeface="Verdana" panose="020B0604030504040204" pitchFamily="34" charset="0"/>
                <a:ea typeface="Verdana" panose="020B0604030504040204" pitchFamily="34" charset="0"/>
              </a:rPr>
              <a:t>) en staat in voor de regie van de werkplekcomponent</a:t>
            </a:r>
          </a:p>
          <a:p>
            <a:pPr marL="712788" lvl="3" indent="-350838">
              <a:lnSpc>
                <a:spcPct val="150000"/>
              </a:lnSpc>
              <a:spcBef>
                <a:spcPts val="600"/>
              </a:spcBef>
              <a:buFont typeface="Wingdings" panose="05000000000000000000" pitchFamily="2" charset="2"/>
              <a:buChar char="§"/>
              <a:tabLst>
                <a:tab pos="1524000" algn="l"/>
              </a:tabLst>
            </a:pPr>
            <a:r>
              <a:rPr lang="nl-BE" sz="1200" b="1">
                <a:solidFill>
                  <a:srgbClr val="0070C0"/>
                </a:solidFill>
                <a:latin typeface="Verdana" panose="020B0604030504040204" pitchFamily="34" charset="0"/>
                <a:ea typeface="Verdana" panose="020B0604030504040204" pitchFamily="34" charset="0"/>
              </a:rPr>
              <a:t>Departement Werk en Sociale Economie: </a:t>
            </a:r>
            <a:r>
              <a:rPr lang="nl-BE" sz="1200" b="1">
                <a:latin typeface="Verdana" panose="020B0604030504040204" pitchFamily="34" charset="0"/>
                <a:ea typeface="Verdana" panose="020B0604030504040204" pitchFamily="34" charset="0"/>
              </a:rPr>
              <a:t>kwaliteitstoezicht op onze OT-trajecten</a:t>
            </a:r>
          </a:p>
          <a:p>
            <a:pPr marL="712788" lvl="3" indent="-350838">
              <a:lnSpc>
                <a:spcPct val="150000"/>
              </a:lnSpc>
              <a:spcBef>
                <a:spcPts val="600"/>
              </a:spcBef>
              <a:buFont typeface="Wingdings" panose="05000000000000000000" pitchFamily="2" charset="2"/>
              <a:buChar char="§"/>
              <a:tabLst>
                <a:tab pos="1524000" algn="l"/>
              </a:tabLst>
            </a:pPr>
            <a:endParaRPr lang="nl-BE" sz="1200">
              <a:latin typeface="Verdana" panose="020B0604030504040204" pitchFamily="34" charset="0"/>
              <a:ea typeface="Verdana" panose="020B0604030504040204" pitchFamily="34" charset="0"/>
            </a:endParaRPr>
          </a:p>
          <a:p>
            <a:pPr marL="712788" lvl="3" indent="-350838">
              <a:lnSpc>
                <a:spcPct val="150000"/>
              </a:lnSpc>
              <a:spcBef>
                <a:spcPts val="600"/>
              </a:spcBef>
              <a:buFont typeface="Wingdings" panose="05000000000000000000" pitchFamily="2" charset="2"/>
              <a:buChar char="§"/>
              <a:tabLst>
                <a:tab pos="1524000" algn="l"/>
              </a:tabLst>
            </a:pPr>
            <a:endParaRPr lang="nl-BE" sz="1200">
              <a:latin typeface="Verdana" panose="020B0604030504040204" pitchFamily="34" charset="0"/>
              <a:ea typeface="Verdana" panose="020B0604030504040204" pitchFamily="34" charset="0"/>
            </a:endParaRPr>
          </a:p>
          <a:p>
            <a:pPr marL="360000" lvl="2" indent="-360000">
              <a:lnSpc>
                <a:spcPct val="150000"/>
              </a:lnSpc>
              <a:spcBef>
                <a:spcPts val="600"/>
              </a:spcBef>
              <a:spcAft>
                <a:spcPts val="600"/>
              </a:spcAft>
              <a:buFont typeface="Wingdings" panose="05000000000000000000" pitchFamily="2" charset="2"/>
              <a:buChar char="§"/>
              <a:tabLst>
                <a:tab pos="1524000" algn="l"/>
              </a:tabLst>
            </a:pPr>
            <a:r>
              <a:rPr lang="nl-BE" sz="1400" b="1">
                <a:latin typeface="Verdana" panose="020B0604030504040204" pitchFamily="34" charset="0"/>
                <a:ea typeface="Verdana" panose="020B0604030504040204" pitchFamily="34" charset="0"/>
              </a:rPr>
              <a:t>Vlaams ministerie van Onderwijs</a:t>
            </a:r>
            <a:r>
              <a:rPr lang="nl-NL" sz="1400" b="1">
                <a:latin typeface="Verdana" panose="020B0604030504040204" pitchFamily="34" charset="0"/>
                <a:ea typeface="Verdana" panose="020B0604030504040204" pitchFamily="34" charset="0"/>
              </a:rPr>
              <a:t>, Sport, Dierenwelzijn en Vlaamse Rand</a:t>
            </a:r>
            <a:br>
              <a:rPr lang="nl-NL" sz="1400" b="1">
                <a:latin typeface="Verdana" panose="020B0604030504040204" pitchFamily="34" charset="0"/>
                <a:ea typeface="Verdana" panose="020B0604030504040204" pitchFamily="34" charset="0"/>
              </a:rPr>
            </a:br>
            <a:r>
              <a:rPr lang="nl-BE" sz="1200">
                <a:latin typeface="Verdana" panose="020B0604030504040204" pitchFamily="34" charset="0"/>
                <a:ea typeface="Verdana" panose="020B0604030504040204" pitchFamily="34" charset="0"/>
              </a:rPr>
              <a:t>Stuurt de Leertijd aan (</a:t>
            </a:r>
            <a:r>
              <a:rPr lang="nl-BE" sz="1200" b="1">
                <a:latin typeface="Verdana" panose="020B0604030504040204" pitchFamily="34" charset="0"/>
                <a:ea typeface="Verdana" panose="020B0604030504040204" pitchFamily="34" charset="0"/>
              </a:rPr>
              <a:t>Standaardtrajecten</a:t>
            </a:r>
            <a:r>
              <a:rPr lang="nl-BE" sz="1200">
                <a:latin typeface="Verdana" panose="020B0604030504040204" pitchFamily="34" charset="0"/>
                <a:ea typeface="Verdana" panose="020B0604030504040204" pitchFamily="34" charset="0"/>
              </a:rPr>
              <a:t>) </a:t>
            </a:r>
            <a:r>
              <a:rPr lang="nl-BE" sz="1200">
                <a:latin typeface="Verdana" panose="020B0604030504040204" pitchFamily="34" charset="0"/>
                <a:ea typeface="Verdana" panose="020B0604030504040204" pitchFamily="34" charset="0"/>
                <a:sym typeface="Wingdings" panose="05000000000000000000" pitchFamily="2" charset="2"/>
              </a:rPr>
              <a:t> Leertijd mag niet meer zo genoemd worden denk ik?</a:t>
            </a:r>
            <a:endParaRPr lang="nl-NL" b="0" i="0">
              <a:solidFill>
                <a:srgbClr val="1D1D1B"/>
              </a:solidFill>
              <a:effectLst/>
              <a:latin typeface="Proxima Nova"/>
            </a:endParaRPr>
          </a:p>
        </p:txBody>
      </p:sp>
    </p:spTree>
    <p:extLst>
      <p:ext uri="{BB962C8B-B14F-4D97-AF65-F5344CB8AC3E}">
        <p14:creationId xmlns:p14="http://schemas.microsoft.com/office/powerpoint/2010/main" val="114328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Thema’s en zoekcriteria</a:t>
            </a:r>
          </a:p>
          <a:p>
            <a:r>
              <a:rPr lang="nl-BE" b="0"/>
              <a:t>Toon hoe ze de website kunnen gebruiken, een combinatie van filters.</a:t>
            </a:r>
          </a:p>
          <a:p>
            <a:endParaRPr lang="nl-BE"/>
          </a:p>
          <a:p>
            <a:r>
              <a:rPr lang="nl-BE" b="1"/>
              <a:t>Locatie</a:t>
            </a:r>
          </a:p>
          <a:p>
            <a:pPr marL="0" marR="0" lvl="0" indent="0" defTabSz="914400" eaLnBrk="1" fontAlgn="auto" latinLnBrk="0" hangingPunct="1">
              <a:lnSpc>
                <a:spcPct val="100000"/>
              </a:lnSpc>
              <a:spcBef>
                <a:spcPts val="0"/>
              </a:spcBef>
              <a:spcAft>
                <a:spcPts val="0"/>
              </a:spcAft>
              <a:buClrTx/>
              <a:buSzTx/>
              <a:buFontTx/>
              <a:buNone/>
              <a:tabLst/>
              <a:defRPr/>
            </a:pPr>
            <a:r>
              <a:rPr lang="nl-BE"/>
              <a:t>Maak duidelijk dat SYNTRA </a:t>
            </a:r>
            <a:r>
              <a:rPr lang="nl-BE" err="1"/>
              <a:t>Mvl</a:t>
            </a:r>
            <a:r>
              <a:rPr lang="nl-BE"/>
              <a:t> en </a:t>
            </a:r>
            <a:r>
              <a:rPr lang="nl-BE" err="1"/>
              <a:t>Bxl</a:t>
            </a:r>
            <a:r>
              <a:rPr lang="nl-BE"/>
              <a:t> verschillende campussen hebben. (eventueel ook dat we in regio’s werken zoals de CM, wij zijn MVL). </a:t>
            </a:r>
            <a:r>
              <a:rPr lang="nl-BE" sz="1200">
                <a:latin typeface="Verdana" panose="020B0604030504040204" pitchFamily="34" charset="0"/>
                <a:ea typeface="Verdana" panose="020B0604030504040204" pitchFamily="34" charset="0"/>
              </a:rPr>
              <a:t>Anno 2022: 5 </a:t>
            </a:r>
            <a:r>
              <a:rPr lang="nl-BE" sz="1200" err="1">
                <a:latin typeface="Verdana" panose="020B0604030504040204" pitchFamily="34" charset="0"/>
                <a:ea typeface="Verdana" panose="020B0604030504040204" pitchFamily="34" charset="0"/>
              </a:rPr>
              <a:t>Syntra</a:t>
            </a:r>
            <a:r>
              <a:rPr lang="nl-BE" sz="1200">
                <a:latin typeface="Verdana" panose="020B0604030504040204" pitchFamily="34" charset="0"/>
                <a:ea typeface="Verdana" panose="020B0604030504040204" pitchFamily="34" charset="0"/>
              </a:rPr>
              <a:t> met in totaal 24 campussen overheen Vlaanderen en Brussel Hoofdstedelijk Gewest</a:t>
            </a:r>
          </a:p>
          <a:p>
            <a:endParaRPr lang="nl-BE"/>
          </a:p>
          <a:p>
            <a:r>
              <a:rPr lang="nl-BE"/>
              <a:t>Duid aan met een rode bol op de kaart waar jouw opleiding doorgaat. Kopieer en plak de bol als de opleiding op meerdere campussen doorgaat.</a:t>
            </a:r>
          </a:p>
          <a:p>
            <a:pPr algn="l"/>
            <a:endParaRPr lang="nl-NL" b="0" i="0">
              <a:solidFill>
                <a:srgbClr val="1D1D1B"/>
              </a:solidFill>
              <a:effectLst/>
              <a:latin typeface="Proxima Nova"/>
            </a:endParaRPr>
          </a:p>
        </p:txBody>
      </p:sp>
    </p:spTree>
    <p:extLst>
      <p:ext uri="{BB962C8B-B14F-4D97-AF65-F5344CB8AC3E}">
        <p14:creationId xmlns:p14="http://schemas.microsoft.com/office/powerpoint/2010/main" val="422360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1D1D1B"/>
                </a:solidFill>
                <a:effectLst/>
                <a:latin typeface="Proxima Nova"/>
              </a:rPr>
              <a:t>Dit komt uit de presentatie van Bert voor </a:t>
            </a:r>
            <a:r>
              <a:rPr lang="nl-NL" b="0" i="0" err="1">
                <a:solidFill>
                  <a:srgbClr val="1D1D1B"/>
                </a:solidFill>
                <a:effectLst/>
                <a:latin typeface="Proxima Nova"/>
              </a:rPr>
              <a:t>UGent</a:t>
            </a:r>
            <a:r>
              <a:rPr lang="nl-NL" b="0" i="0">
                <a:solidFill>
                  <a:srgbClr val="1D1D1B"/>
                </a:solidFill>
                <a:effectLst/>
                <a:latin typeface="Proxima Nova"/>
              </a:rPr>
              <a:t> studenten, onderste lijnen hebben we zelf opgeteld, EERST NOG TE CHECKEN (Stefan/Charlotte)  of zijn er (nog) andere cijfers uit een </a:t>
            </a:r>
            <a:r>
              <a:rPr lang="nl-NL" b="0" i="0" err="1">
                <a:solidFill>
                  <a:srgbClr val="1D1D1B"/>
                </a:solidFill>
                <a:effectLst/>
                <a:latin typeface="Proxima Nova"/>
              </a:rPr>
              <a:t>pptx</a:t>
            </a:r>
            <a:r>
              <a:rPr lang="nl-NL" b="0" i="0">
                <a:solidFill>
                  <a:srgbClr val="1D1D1B"/>
                </a:solidFill>
                <a:effectLst/>
                <a:latin typeface="Proxima Nova"/>
              </a:rPr>
              <a:t> van Thierry om te delen?</a:t>
            </a:r>
          </a:p>
          <a:p>
            <a:pPr algn="l"/>
            <a:endParaRPr lang="nl-NL" b="0" i="0">
              <a:solidFill>
                <a:srgbClr val="1D1D1B"/>
              </a:solidFill>
              <a:effectLst/>
              <a:latin typeface="Proxima Nova"/>
            </a:endParaRPr>
          </a:p>
          <a:p>
            <a:pPr marL="171450" indent="-171450" algn="l">
              <a:buFont typeface="Arial" panose="020B0604020202020204" pitchFamily="34" charset="0"/>
              <a:buChar char="•"/>
            </a:pPr>
            <a:r>
              <a:rPr lang="nl-NL" b="0" i="0">
                <a:solidFill>
                  <a:srgbClr val="1D1D1B"/>
                </a:solidFill>
                <a:effectLst/>
                <a:latin typeface="Proxima Nova"/>
              </a:rPr>
              <a:t>129 vaste medewerkers (~ 110,5 VTE) </a:t>
            </a:r>
            <a:r>
              <a:rPr lang="nl-NL" b="0" i="0">
                <a:solidFill>
                  <a:srgbClr val="1D1D1B"/>
                </a:solidFill>
                <a:effectLst/>
                <a:latin typeface="Proxima Nova"/>
                <a:sym typeface="Wingdings" panose="05000000000000000000" pitchFamily="2" charset="2"/>
              </a:rPr>
              <a:t> </a:t>
            </a:r>
            <a:r>
              <a:rPr lang="nl-NL" b="1" i="0">
                <a:solidFill>
                  <a:srgbClr val="1D1D1B"/>
                </a:solidFill>
                <a:effectLst/>
                <a:latin typeface="Proxima Nova"/>
                <a:sym typeface="Wingdings" panose="05000000000000000000" pitchFamily="2" charset="2"/>
              </a:rPr>
              <a:t>afgerond naar 130</a:t>
            </a:r>
            <a:endParaRPr lang="nl-NL" b="1" i="0">
              <a:solidFill>
                <a:srgbClr val="1D1D1B"/>
              </a:solidFill>
              <a:effectLst/>
              <a:latin typeface="Proxima Nova"/>
            </a:endParaRPr>
          </a:p>
          <a:p>
            <a:pPr marL="171450" indent="-171450" algn="l">
              <a:buFont typeface="Arial" panose="020B0604020202020204" pitchFamily="34" charset="0"/>
              <a:buChar char="•"/>
            </a:pPr>
            <a:r>
              <a:rPr lang="nl-NL" b="0" i="0">
                <a:solidFill>
                  <a:srgbClr val="1D1D1B"/>
                </a:solidFill>
                <a:effectLst/>
                <a:latin typeface="Proxima Nova"/>
              </a:rPr>
              <a:t>800 docenten (vooral freelancers en contracten 'WOW’)</a:t>
            </a:r>
          </a:p>
          <a:p>
            <a:pPr marL="0" indent="0" algn="l">
              <a:buFont typeface="Arial" panose="020B0604020202020204" pitchFamily="34" charset="0"/>
              <a:buNone/>
            </a:pPr>
            <a:endParaRPr lang="nl-NL" b="0" i="0">
              <a:solidFill>
                <a:srgbClr val="1D1D1B"/>
              </a:solidFill>
              <a:effectLst/>
              <a:latin typeface="Proxima Nova"/>
            </a:endParaRPr>
          </a:p>
          <a:p>
            <a:pPr marL="0" indent="0" algn="l">
              <a:buFont typeface="Arial" panose="020B0604020202020204" pitchFamily="34" charset="0"/>
              <a:buNone/>
            </a:pPr>
            <a:r>
              <a:rPr lang="nl-NL" b="1" i="0">
                <a:solidFill>
                  <a:srgbClr val="1D1D1B"/>
                </a:solidFill>
                <a:effectLst/>
                <a:latin typeface="Proxima Nova"/>
              </a:rPr>
              <a:t>Deze hebben we samen opgeteld als &gt; 6,000 </a:t>
            </a:r>
            <a:r>
              <a:rPr lang="nl-NL" b="1" i="0" err="1">
                <a:solidFill>
                  <a:srgbClr val="1D1D1B"/>
                </a:solidFill>
                <a:effectLst/>
                <a:latin typeface="Proxima Nova"/>
              </a:rPr>
              <a:t>Syntra</a:t>
            </a:r>
            <a:r>
              <a:rPr lang="nl-NL" b="1" i="0">
                <a:solidFill>
                  <a:srgbClr val="1D1D1B"/>
                </a:solidFill>
                <a:effectLst/>
                <a:latin typeface="Proxima Nova"/>
              </a:rPr>
              <a:t>-cursisten</a:t>
            </a:r>
          </a:p>
          <a:p>
            <a:pPr marL="171450" indent="-171450" algn="l">
              <a:buFont typeface="Arial" panose="020B0604020202020204" pitchFamily="34" charset="0"/>
              <a:buChar char="•"/>
            </a:pPr>
            <a:r>
              <a:rPr lang="nl-NL" b="0" i="0">
                <a:solidFill>
                  <a:srgbClr val="1D1D1B"/>
                </a:solidFill>
                <a:effectLst/>
                <a:latin typeface="Proxima Nova"/>
              </a:rPr>
              <a:t>± 300 leerlingen in leerplichtonderwijs</a:t>
            </a:r>
          </a:p>
          <a:p>
            <a:pPr marL="171450" indent="-171450" algn="l">
              <a:buFont typeface="Arial" panose="020B0604020202020204" pitchFamily="34" charset="0"/>
              <a:buChar char="•"/>
            </a:pPr>
            <a:r>
              <a:rPr lang="nl-NL" b="0" i="0">
                <a:solidFill>
                  <a:srgbClr val="1D1D1B"/>
                </a:solidFill>
                <a:effectLst/>
                <a:latin typeface="Proxima Nova"/>
              </a:rPr>
              <a:t>± 5.611 cursisten in ondernemerschapstrajecten</a:t>
            </a:r>
          </a:p>
          <a:p>
            <a:pPr marL="171450" indent="-171450" algn="l">
              <a:buFont typeface="Arial" panose="020B0604020202020204" pitchFamily="34" charset="0"/>
              <a:buChar char="•"/>
            </a:pPr>
            <a:r>
              <a:rPr lang="nl-NL" b="0" i="0">
                <a:solidFill>
                  <a:srgbClr val="1D1D1B"/>
                </a:solidFill>
                <a:effectLst/>
                <a:latin typeface="Proxima Nova"/>
              </a:rPr>
              <a:t>± 200 cursisten in éénjarige duale ondernemerschapstrajecten</a:t>
            </a:r>
            <a:br>
              <a:rPr lang="nl-NL" b="0" i="0">
                <a:solidFill>
                  <a:srgbClr val="1D1D1B"/>
                </a:solidFill>
                <a:effectLst/>
                <a:latin typeface="Proxima Nova"/>
              </a:rPr>
            </a:br>
            <a:endParaRPr lang="nl-NL" b="0" i="0">
              <a:solidFill>
                <a:srgbClr val="1D1D1B"/>
              </a:solidFill>
              <a:effectLst/>
              <a:latin typeface="Proxima Nova"/>
            </a:endParaRPr>
          </a:p>
          <a:p>
            <a:pPr marL="0" indent="0" algn="l">
              <a:buFont typeface="Arial" panose="020B0604020202020204" pitchFamily="34" charset="0"/>
              <a:buNone/>
            </a:pPr>
            <a:r>
              <a:rPr lang="nl-NL" b="1" i="0">
                <a:solidFill>
                  <a:srgbClr val="1D1D1B"/>
                </a:solidFill>
                <a:effectLst/>
                <a:latin typeface="Proxima Nova"/>
              </a:rPr>
              <a:t>Deze hebben we samen opgeteld als &gt; 10,000</a:t>
            </a:r>
          </a:p>
          <a:p>
            <a:pPr marL="171450" indent="-171450" algn="l">
              <a:buFont typeface="Arial" panose="020B0604020202020204" pitchFamily="34" charset="0"/>
              <a:buChar char="•"/>
            </a:pPr>
            <a:r>
              <a:rPr lang="nl-NL" b="0" i="0">
                <a:solidFill>
                  <a:srgbClr val="1D1D1B"/>
                </a:solidFill>
                <a:effectLst/>
                <a:latin typeface="Proxima Nova"/>
              </a:rPr>
              <a:t>7.822 deelnemers in het open aanbod</a:t>
            </a:r>
          </a:p>
          <a:p>
            <a:pPr marL="171450" indent="-171450" algn="l">
              <a:buFont typeface="Arial" panose="020B0604020202020204" pitchFamily="34" charset="0"/>
              <a:buChar char="•"/>
            </a:pPr>
            <a:r>
              <a:rPr lang="nl-NL" b="0" i="0">
                <a:solidFill>
                  <a:srgbClr val="1D1D1B"/>
                </a:solidFill>
                <a:effectLst/>
                <a:latin typeface="Proxima Nova"/>
              </a:rPr>
              <a:t>2.536 deelnemers in het gesloten aanbod (652 opleidingen)</a:t>
            </a:r>
          </a:p>
        </p:txBody>
      </p:sp>
    </p:spTree>
    <p:extLst>
      <p:ext uri="{BB962C8B-B14F-4D97-AF65-F5344CB8AC3E}">
        <p14:creationId xmlns:p14="http://schemas.microsoft.com/office/powerpoint/2010/main" val="3859860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sz="1800" b="0" i="0" u="none" strike="noStrike" baseline="0" dirty="0">
                <a:solidFill>
                  <a:srgbClr val="000000"/>
                </a:solidFill>
                <a:latin typeface="Miso" pitchFamily="50" charset="0"/>
              </a:rPr>
              <a:t>Op deze slide zien jullie drie van onze kernwaarden. Deze kernwaarden omschrijven heel goed de cursisten die wij tot onze doelgroep rekenen.</a:t>
            </a:r>
          </a:p>
          <a:p>
            <a:pPr algn="l"/>
            <a:r>
              <a:rPr lang="nl-BE" sz="1800" b="0" i="0" u="none" strike="noStrike" baseline="0" dirty="0">
                <a:solidFill>
                  <a:srgbClr val="000000"/>
                </a:solidFill>
                <a:latin typeface="Miso" pitchFamily="50" charset="0"/>
              </a:rPr>
              <a:t>Daarnaast omschrijven deze kernwaarden heel mooi wat onze </a:t>
            </a:r>
            <a:r>
              <a:rPr lang="nl-BE" sz="1800" b="0" i="0" u="none" strike="noStrike" baseline="0" dirty="0" err="1">
                <a:solidFill>
                  <a:srgbClr val="000000"/>
                </a:solidFill>
                <a:latin typeface="Miso" pitchFamily="50" charset="0"/>
              </a:rPr>
              <a:t>Syntra</a:t>
            </a:r>
            <a:r>
              <a:rPr lang="nl-BE" sz="1800" b="0" i="0" u="none" strike="noStrike" baseline="0" dirty="0">
                <a:solidFill>
                  <a:srgbClr val="000000"/>
                </a:solidFill>
                <a:latin typeface="Miso" pitchFamily="50" charset="0"/>
              </a:rPr>
              <a:t>-opleidingen onderscheidt van gelijkaardige opleidingen die je aan andere onderwijsinstellingen kan volgen.</a:t>
            </a:r>
          </a:p>
          <a:p>
            <a:pPr algn="l"/>
            <a:endParaRPr lang="nl-BE" sz="1800" b="0" i="0" u="none" strike="noStrike" baseline="0" dirty="0">
              <a:solidFill>
                <a:srgbClr val="000000"/>
              </a:solidFill>
              <a:latin typeface="Miso" pitchFamily="50" charset="0"/>
            </a:endParaRPr>
          </a:p>
          <a:p>
            <a:pPr algn="l"/>
            <a:r>
              <a:rPr lang="nl-BE" sz="1800" b="0" i="0" u="none" strike="noStrike" baseline="0" dirty="0">
                <a:solidFill>
                  <a:srgbClr val="000000"/>
                </a:solidFill>
                <a:latin typeface="Miso" pitchFamily="50" charset="0"/>
              </a:rPr>
              <a:t>Helemaal bovenaan staat “praktijkgericht”. Dat houdt in dat binnen onze opleidingen de klemtoon steeds op de praktijk ligt. Theorie is uiteraard een onderdeel binnen eender welke opleiding, maar bij ons is die louter ondersteunend aan de praktijk en geen doel op zich.</a:t>
            </a:r>
          </a:p>
          <a:p>
            <a:pPr algn="l"/>
            <a:endParaRPr lang="nl-BE" sz="1800" b="0" i="0" u="none" strike="noStrike" baseline="0" dirty="0">
              <a:solidFill>
                <a:srgbClr val="000000"/>
              </a:solidFill>
              <a:latin typeface="Miso" pitchFamily="50" charset="0"/>
            </a:endParaRPr>
          </a:p>
          <a:p>
            <a:pPr algn="l"/>
            <a:r>
              <a:rPr lang="nl-BE" sz="1800" b="0" i="0" u="none" strike="noStrike" baseline="0" dirty="0">
                <a:solidFill>
                  <a:srgbClr val="000000"/>
                </a:solidFill>
                <a:latin typeface="Miso" pitchFamily="50" charset="0"/>
              </a:rPr>
              <a:t>Een </a:t>
            </a:r>
            <a:r>
              <a:rPr lang="nl-BE" sz="1800" b="0" i="0" u="none" strike="noStrike" baseline="0" dirty="0" err="1">
                <a:solidFill>
                  <a:srgbClr val="000000"/>
                </a:solidFill>
                <a:latin typeface="Miso" pitchFamily="50" charset="0"/>
              </a:rPr>
              <a:t>Syntra</a:t>
            </a:r>
            <a:r>
              <a:rPr lang="nl-BE" sz="1800" b="0" i="0" u="none" strike="noStrike" baseline="0" dirty="0">
                <a:solidFill>
                  <a:srgbClr val="000000"/>
                </a:solidFill>
                <a:latin typeface="Miso" pitchFamily="50" charset="0"/>
              </a:rPr>
              <a:t>-cursist is ook ondernemend. Dat betekent dat heel wat van onze opleidingen naar het zelfstandig ondernemerschap. Anderzijds vertaalt deze eigenschap zich ook bij onze docenten en onze cursisten in de wil om initiatief te nemen tijdens de lessen en op de werkplek.</a:t>
            </a:r>
          </a:p>
          <a:p>
            <a:pPr algn="l"/>
            <a:endParaRPr lang="nl-BE" sz="1800" b="0" i="0" u="none" strike="noStrike" baseline="0" dirty="0">
              <a:solidFill>
                <a:srgbClr val="000000"/>
              </a:solidFill>
              <a:latin typeface="Miso" pitchFamily="50" charset="0"/>
            </a:endParaRPr>
          </a:p>
          <a:p>
            <a:pPr algn="l"/>
            <a:r>
              <a:rPr lang="nl-BE" sz="1800" b="0" i="0" u="none" strike="noStrike" baseline="0" dirty="0">
                <a:solidFill>
                  <a:srgbClr val="000000"/>
                </a:solidFill>
                <a:latin typeface="Miso" pitchFamily="50" charset="0"/>
              </a:rPr>
              <a:t>Onze derde waarde is ‘enthousiasme’. Deze is niet moeilijk te verklaren. Want enthousiasme en motivatie is een bepalende factor voor iedereen die aan een opleiding begint.</a:t>
            </a:r>
          </a:p>
        </p:txBody>
      </p:sp>
    </p:spTree>
    <p:extLst>
      <p:ext uri="{BB962C8B-B14F-4D97-AF65-F5344CB8AC3E}">
        <p14:creationId xmlns:p14="http://schemas.microsoft.com/office/powerpoint/2010/main" val="4270115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zijn nu de kenmerken van onze opleidingen? Die vind je terug is dit overzicht.</a:t>
            </a:r>
          </a:p>
          <a:p>
            <a:endParaRPr lang="nl-BE" dirty="0"/>
          </a:p>
          <a:p>
            <a:r>
              <a:rPr lang="nl-BE" dirty="0"/>
              <a:t>Zoals ik daarnet al had vermeld zijn onze opleidingen heel praktijkgericht. Onze docenten zijn allemaal professionals die actief zijn binnen hun sector. Dat houdt in dat deze mensen met beide voeten in de praktijk staan en voeling hebben met alles wat er binnen hun sector leeft een beweegt. Tijdens de lessen zal je dus kennismaken met de allernieuwste techniek zodat je met voorsprong je eerste stappen in het beroep kan zetten. Wie een opleiding met succes afrond, bekomt een erkend getuigschrift of diploma.</a:t>
            </a:r>
          </a:p>
          <a:p>
            <a:endParaRPr lang="nl-BE" dirty="0"/>
          </a:p>
          <a:p>
            <a:r>
              <a:rPr lang="nl-BE" dirty="0"/>
              <a:t>Een aantal van onze opleidingen worden via een duale leerweg aangeboden. In deze opleidingen is de component werkplekleren minstens even belangrijk zo niet belangrijker dan de component campusleren. De verhouding campusleren-werkplekleren is doorgaans 60%-%40 maar is afhankelijk van de opleiding die je volgt. Ook deze opleidingen worden erkende met een getuigschrift of een diploma.</a:t>
            </a:r>
          </a:p>
          <a:p>
            <a:endParaRPr lang="nl-BE" dirty="0"/>
          </a:p>
          <a:p>
            <a:r>
              <a:rPr lang="nl-BE" dirty="0"/>
              <a:t>Heel wat van onze opleiding zijn gericht op het zelfstandig ondernemerschap. De module ‘Start-me-up’, waarin specifiek op die ondernemerscompetenties wordt gefocust, zit standaard in een aantal van onze opleidingen. Waar dat niet het geval is kan die er als optie worden bijgenomen.</a:t>
            </a:r>
          </a:p>
          <a:p>
            <a:endParaRPr lang="nl-BE" dirty="0"/>
          </a:p>
          <a:p>
            <a:r>
              <a:rPr lang="nl-BE" dirty="0"/>
              <a:t>Verder behoren ook professionals tot onze doelgroep. Voor hen hebben wij een aanbod aan kortlopende opleidingen en bijscholingen (van twee dagen tot een paar weken) waarin zij hun competenties kunnen verbreden of verder uitdiepen. Het gaat dan om opleidingen als Excel of andere Office-toepassingen maar ook om trainingen in soft skills en 21</a:t>
            </a:r>
            <a:r>
              <a:rPr lang="nl-BE" baseline="30000" dirty="0"/>
              <a:t>ste</a:t>
            </a:r>
            <a:r>
              <a:rPr lang="nl-BE" dirty="0"/>
              <a:t>-eeuwse vaardigheden zoals management, leidinggeven, assertiviteit, coachen etc.</a:t>
            </a:r>
          </a:p>
          <a:p>
            <a:endParaRPr lang="nl-BE" dirty="0"/>
          </a:p>
          <a:p>
            <a:r>
              <a:rPr lang="nl-BE" b="0" dirty="0">
                <a:solidFill>
                  <a:schemeClr val="accent5"/>
                </a:solidFill>
              </a:rPr>
              <a:t>Onze opleidingen worden erkend en deels gefinancierd door een aantal overheden:</a:t>
            </a:r>
          </a:p>
          <a:p>
            <a:pPr marL="171450" lvl="5" indent="-171450">
              <a:lnSpc>
                <a:spcPct val="150000"/>
              </a:lnSpc>
              <a:spcBef>
                <a:spcPts val="600"/>
              </a:spcBef>
              <a:spcAft>
                <a:spcPts val="600"/>
              </a:spcAft>
              <a:buFont typeface="Arial" panose="020B0604020202020204" pitchFamily="34" charset="0"/>
              <a:buChar char="•"/>
              <a:tabLst>
                <a:tab pos="1524000" algn="l"/>
              </a:tabLst>
            </a:pPr>
            <a:r>
              <a:rPr lang="nl-BE" sz="1200" b="1" dirty="0">
                <a:solidFill>
                  <a:srgbClr val="0070C0"/>
                </a:solidFill>
                <a:latin typeface="Verdana" panose="020B0604030504040204" pitchFamily="34" charset="0"/>
                <a:ea typeface="Verdana" panose="020B0604030504040204" pitchFamily="34" charset="0"/>
                <a:cs typeface="+mj-cs"/>
                <a:sym typeface="Helvetica Neue"/>
              </a:rPr>
              <a:t>VLAIO</a:t>
            </a:r>
            <a:r>
              <a:rPr lang="nl-BE" sz="1200" b="0" dirty="0">
                <a:solidFill>
                  <a:srgbClr val="0070C0"/>
                </a:solidFill>
                <a:latin typeface="Verdana" panose="020B0604030504040204" pitchFamily="34" charset="0"/>
                <a:ea typeface="Verdana" panose="020B0604030504040204" pitchFamily="34" charset="0"/>
                <a:cs typeface="+mj-cs"/>
                <a:sym typeface="Helvetica Neue"/>
              </a:rPr>
              <a:t>, het Vlaams Agentschap voor Innoveren en Ondernemen staat in voor de r</a:t>
            </a:r>
            <a:r>
              <a:rPr lang="nl-BE" sz="1200" b="0" dirty="0">
                <a:latin typeface="Verdana" panose="020B0604030504040204" pitchFamily="34" charset="0"/>
                <a:ea typeface="Verdana" panose="020B0604030504040204" pitchFamily="34" charset="0"/>
              </a:rPr>
              <a:t>egie van de ondernemersvorming en subsidieert de </a:t>
            </a:r>
            <a:r>
              <a:rPr lang="nl-BE" sz="1200" b="0" dirty="0" err="1">
                <a:latin typeface="Verdana" panose="020B0604030504040204" pitchFamily="34" charset="0"/>
                <a:ea typeface="Verdana" panose="020B0604030504040204" pitchFamily="34" charset="0"/>
              </a:rPr>
              <a:t>Syntra</a:t>
            </a:r>
            <a:r>
              <a:rPr lang="nl-BE" sz="1200" b="0" dirty="0">
                <a:latin typeface="Verdana" panose="020B0604030504040204" pitchFamily="34" charset="0"/>
                <a:ea typeface="Verdana" panose="020B0604030504040204" pitchFamily="34" charset="0"/>
              </a:rPr>
              <a:t> voor de organisatie van de ondernemerschapstrajecten.</a:t>
            </a:r>
          </a:p>
          <a:p>
            <a:pPr marL="171450" lvl="5" indent="-171450">
              <a:lnSpc>
                <a:spcPct val="150000"/>
              </a:lnSpc>
              <a:spcBef>
                <a:spcPts val="600"/>
              </a:spcBef>
              <a:spcAft>
                <a:spcPts val="600"/>
              </a:spcAft>
              <a:buFont typeface="Arial" panose="020B0604020202020204" pitchFamily="34" charset="0"/>
              <a:buChar char="•"/>
              <a:tabLst>
                <a:tab pos="1524000" algn="l"/>
              </a:tabLst>
            </a:pPr>
            <a:r>
              <a:rPr lang="nl-BE" sz="1200" b="0" dirty="0">
                <a:solidFill>
                  <a:srgbClr val="0070C0"/>
                </a:solidFill>
                <a:latin typeface="Verdana" panose="020B0604030504040204" pitchFamily="34" charset="0"/>
                <a:ea typeface="Verdana" panose="020B0604030504040204" pitchFamily="34" charset="0"/>
              </a:rPr>
              <a:t>Sommige van onze opleidingen zijn erkend door de </a:t>
            </a:r>
            <a:r>
              <a:rPr lang="nl-BE" sz="1200" b="1" dirty="0">
                <a:solidFill>
                  <a:srgbClr val="0070C0"/>
                </a:solidFill>
                <a:latin typeface="Verdana" panose="020B0604030504040204" pitchFamily="34" charset="0"/>
                <a:ea typeface="Verdana" panose="020B0604030504040204" pitchFamily="34" charset="0"/>
              </a:rPr>
              <a:t>VDAB</a:t>
            </a:r>
            <a:r>
              <a:rPr lang="nl-BE" sz="1200" b="0" dirty="0">
                <a:solidFill>
                  <a:srgbClr val="0070C0"/>
                </a:solidFill>
                <a:latin typeface="Verdana" panose="020B0604030504040204" pitchFamily="34" charset="0"/>
                <a:ea typeface="Verdana" panose="020B0604030504040204" pitchFamily="34" charset="0"/>
              </a:rPr>
              <a:t>, de Vlaamse Dienst voor Arbeidsbemiddeling en Beroepsopleiding. Voor werkzoekenden zijn deze opleiding ook vaak gratis.</a:t>
            </a:r>
          </a:p>
          <a:p>
            <a:pPr marL="171450" lvl="5" indent="-171450">
              <a:lnSpc>
                <a:spcPct val="150000"/>
              </a:lnSpc>
              <a:spcBef>
                <a:spcPts val="600"/>
              </a:spcBef>
              <a:spcAft>
                <a:spcPts val="600"/>
              </a:spcAft>
              <a:buFont typeface="Arial" panose="020B0604020202020204" pitchFamily="34" charset="0"/>
              <a:buChar char="•"/>
              <a:tabLst>
                <a:tab pos="1524000" algn="l"/>
              </a:tabLst>
            </a:pPr>
            <a:r>
              <a:rPr lang="nl-BE" sz="1200" b="0" dirty="0">
                <a:solidFill>
                  <a:srgbClr val="0070C0"/>
                </a:solidFill>
                <a:latin typeface="Verdana" panose="020B0604030504040204" pitchFamily="34" charset="0"/>
                <a:ea typeface="Verdana" panose="020B0604030504040204" pitchFamily="34" charset="0"/>
              </a:rPr>
              <a:t>Verder hebben we nog </a:t>
            </a:r>
            <a:r>
              <a:rPr lang="nl-BE" sz="1200" b="1" dirty="0">
                <a:solidFill>
                  <a:srgbClr val="0070C0"/>
                </a:solidFill>
                <a:latin typeface="Verdana" panose="020B0604030504040204" pitchFamily="34" charset="0"/>
                <a:ea typeface="Verdana" panose="020B0604030504040204" pitchFamily="34" charset="0"/>
              </a:rPr>
              <a:t>WSE</a:t>
            </a:r>
            <a:r>
              <a:rPr lang="nl-BE" sz="1200" b="0" dirty="0">
                <a:solidFill>
                  <a:srgbClr val="0070C0"/>
                </a:solidFill>
                <a:latin typeface="Verdana" panose="020B0604030504040204" pitchFamily="34" charset="0"/>
                <a:ea typeface="Verdana" panose="020B0604030504040204" pitchFamily="34" charset="0"/>
              </a:rPr>
              <a:t>, het Departement Werk en Sociale Economie, dat het kwaliteitstoezicht </a:t>
            </a:r>
            <a:r>
              <a:rPr lang="nl-BE" sz="1200" b="0" dirty="0">
                <a:latin typeface="Verdana" panose="020B0604030504040204" pitchFamily="34" charset="0"/>
                <a:ea typeface="Verdana" panose="020B0604030504040204" pitchFamily="34" charset="0"/>
              </a:rPr>
              <a:t>op onze ondernemerschapstrajecten uitvoert.</a:t>
            </a:r>
          </a:p>
          <a:p>
            <a:endParaRPr lang="nl-BE" dirty="0"/>
          </a:p>
        </p:txBody>
      </p:sp>
    </p:spTree>
    <p:extLst>
      <p:ext uri="{BB962C8B-B14F-4D97-AF65-F5344CB8AC3E}">
        <p14:creationId xmlns:p14="http://schemas.microsoft.com/office/powerpoint/2010/main" val="422310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dirty="0"/>
              <a:t>Wat tijdsbesteding betreft zijn er </a:t>
            </a:r>
            <a:r>
              <a:rPr lang="nl-BE" dirty="0" err="1"/>
              <a:t>grosso</a:t>
            </a:r>
            <a:r>
              <a:rPr lang="nl-BE" dirty="0"/>
              <a:t> </a:t>
            </a:r>
            <a:r>
              <a:rPr lang="nl-BE" dirty="0" err="1"/>
              <a:t>modo</a:t>
            </a:r>
            <a:r>
              <a:rPr lang="nl-BE" dirty="0"/>
              <a:t> twee opties. Enerzijds hebben we de voltijdse dagopleidingen en anderzijds de dag- en avondopleidingen. Afhankelijk van de opleiding hoort daar in beide gevallen eventueel nog een al dan niet verplichte stage of component werkplekleren bij. </a:t>
            </a:r>
          </a:p>
        </p:txBody>
      </p:sp>
    </p:spTree>
    <p:extLst>
      <p:ext uri="{BB962C8B-B14F-4D97-AF65-F5344CB8AC3E}">
        <p14:creationId xmlns:p14="http://schemas.microsoft.com/office/powerpoint/2010/main" val="412922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Focus op bepaalde thema’s die overeenkomen met hun opleidingen</a:t>
            </a:r>
          </a:p>
          <a:p>
            <a:r>
              <a:rPr lang="nl-BE" b="0" dirty="0"/>
              <a:t>Eens naar die thema’s gaan om een paar voorbeelden te tonen per richting van hen</a:t>
            </a:r>
          </a:p>
          <a:p>
            <a:endParaRPr lang="nl-BE" b="1" dirty="0"/>
          </a:p>
          <a:p>
            <a:r>
              <a:rPr lang="nl-BE" b="1" dirty="0"/>
              <a:t>STEM = wetenschap en technologie </a:t>
            </a:r>
            <a:r>
              <a:rPr lang="nl-BE" b="0" dirty="0"/>
              <a:t>vb.</a:t>
            </a:r>
            <a:r>
              <a:rPr lang="nl-BE" b="1" dirty="0"/>
              <a:t> </a:t>
            </a:r>
            <a:r>
              <a:rPr lang="nl-BE" b="0" dirty="0"/>
              <a:t>hun opleidingen zijn elektriciteit, mechanica, houtbewerking, verwarmingsinstallaties… </a:t>
            </a:r>
            <a:r>
              <a:rPr lang="nl-BE" b="0" dirty="0">
                <a:sym typeface="Wingdings" panose="05000000000000000000" pitchFamily="2" charset="2"/>
              </a:rPr>
              <a:t> ook geschikt voor bijscholing/specialisatie opleidingen bij ons</a:t>
            </a:r>
            <a:endParaRPr lang="nl-BE" b="0" dirty="0"/>
          </a:p>
          <a:p>
            <a:r>
              <a:rPr lang="nl-BE" b="1" dirty="0"/>
              <a:t>Economie en organisatie, bedrijfsleven </a:t>
            </a:r>
            <a:r>
              <a:rPr lang="nl-BE" b="0" dirty="0"/>
              <a:t>vb. hun opleidingen zijn boekhouden, logistiek, kantooradministratie </a:t>
            </a:r>
            <a:r>
              <a:rPr lang="nl-BE" b="0" dirty="0">
                <a:sym typeface="Wingdings" panose="05000000000000000000" pitchFamily="2" charset="2"/>
              </a:rPr>
              <a:t> vb. als ze verder willen verdiepen in financiën of logistiek</a:t>
            </a:r>
          </a:p>
          <a:p>
            <a:r>
              <a:rPr lang="nl-BE" b="1" dirty="0">
                <a:sym typeface="Wingdings" panose="05000000000000000000" pitchFamily="2" charset="2"/>
              </a:rPr>
              <a:t>Maatschappij en welzijn </a:t>
            </a:r>
            <a:r>
              <a:rPr lang="nl-BE" b="0" dirty="0">
                <a:sym typeface="Wingdings" panose="05000000000000000000" pitchFamily="2" charset="2"/>
              </a:rPr>
              <a:t>vb. hun opleidingen zijn </a:t>
            </a:r>
            <a:r>
              <a:rPr lang="nl-BE" b="0" dirty="0" err="1">
                <a:sym typeface="Wingdings" panose="05000000000000000000" pitchFamily="2" charset="2"/>
              </a:rPr>
              <a:t>wellness</a:t>
            </a:r>
            <a:r>
              <a:rPr lang="nl-BE" b="0" dirty="0">
                <a:sym typeface="Wingdings" panose="05000000000000000000" pitchFamily="2" charset="2"/>
              </a:rPr>
              <a:t>, lifestyle, schoonheidsverzorging, kinderbegeleider, bejaardenzorg…  vb. gezichtsverzorging, kleur- en stijlconsulent, styling voor de bruid, nagelstyling, allerlei massagespecialiteiten vb. bij baby’s, aromatherapie </a:t>
            </a:r>
            <a:r>
              <a:rPr lang="nl-BE" b="0" dirty="0" err="1">
                <a:sym typeface="Wingdings" panose="05000000000000000000" pitchFamily="2" charset="2"/>
              </a:rPr>
              <a:t>etc</a:t>
            </a:r>
            <a:r>
              <a:rPr lang="nl-BE" b="0" dirty="0">
                <a:sym typeface="Wingdings" panose="05000000000000000000" pitchFamily="2" charset="2"/>
              </a:rPr>
              <a:t>…</a:t>
            </a:r>
          </a:p>
          <a:p>
            <a:r>
              <a:rPr lang="nl-BE" b="1" dirty="0">
                <a:sym typeface="Wingdings" panose="05000000000000000000" pitchFamily="2" charset="2"/>
              </a:rPr>
              <a:t>Sport </a:t>
            </a:r>
            <a:r>
              <a:rPr lang="nl-BE" b="0" dirty="0">
                <a:sym typeface="Wingdings" panose="05000000000000000000" pitchFamily="2" charset="2"/>
              </a:rPr>
              <a:t>hun opleidingen zijn lichamelijke opvoeding en sport </a:t>
            </a:r>
            <a:r>
              <a:rPr lang="nl-BE" b="1" dirty="0">
                <a:sym typeface="Wingdings" panose="05000000000000000000" pitchFamily="2" charset="2"/>
              </a:rPr>
              <a:t> </a:t>
            </a:r>
            <a:r>
              <a:rPr lang="nl-BE" b="0" dirty="0">
                <a:sym typeface="Wingdings" panose="05000000000000000000" pitchFamily="2" charset="2"/>
              </a:rPr>
              <a:t>vb. ook sportverzorger, fitnessbegeleider, taping voor sporters</a:t>
            </a:r>
          </a:p>
          <a:p>
            <a:endParaRPr lang="nl-BE" b="0" dirty="0">
              <a:sym typeface="Wingdings" panose="05000000000000000000" pitchFamily="2" charset="2"/>
            </a:endParaRPr>
          </a:p>
          <a:p>
            <a:pPr marL="0" indent="0">
              <a:buFont typeface="Arial" panose="020B0604020202020204" pitchFamily="34" charset="0"/>
              <a:buNone/>
            </a:pPr>
            <a:r>
              <a:rPr lang="nl-BE" b="0" dirty="0">
                <a:sym typeface="Wingdings" panose="05000000000000000000" pitchFamily="2" charset="2"/>
              </a:rPr>
              <a:t>Bij ons </a:t>
            </a:r>
            <a:r>
              <a:rPr lang="nl-BE" b="1" dirty="0">
                <a:sym typeface="Wingdings" panose="05000000000000000000" pitchFamily="2" charset="2"/>
              </a:rPr>
              <a:t>thema “HR, management en ontwikkeling” </a:t>
            </a:r>
            <a:r>
              <a:rPr lang="nl-BE" b="0" dirty="0">
                <a:sym typeface="Wingdings" panose="05000000000000000000" pitchFamily="2" charset="2"/>
              </a:rPr>
              <a:t>ook de moeite voor allerlei richtingen… (volgende slide uitleg hoe ze zelf kunnen zoeken)</a:t>
            </a:r>
          </a:p>
          <a:p>
            <a:pPr marL="171450" indent="-171450">
              <a:buFont typeface="Arial" panose="020B0604020202020204" pitchFamily="34" charset="0"/>
              <a:buChar char="•"/>
            </a:pPr>
            <a:r>
              <a:rPr lang="nl-BE" b="0" dirty="0">
                <a:sym typeface="Wingdings" panose="05000000000000000000" pitchFamily="2" charset="2"/>
              </a:rPr>
              <a:t>Maatschappij en welzijn: corporate </a:t>
            </a:r>
            <a:r>
              <a:rPr lang="nl-BE" b="0" dirty="0" err="1">
                <a:sym typeface="Wingdings" panose="05000000000000000000" pitchFamily="2" charset="2"/>
              </a:rPr>
              <a:t>vitality</a:t>
            </a:r>
            <a:r>
              <a:rPr lang="nl-BE" b="0" dirty="0">
                <a:sym typeface="Wingdings" panose="05000000000000000000" pitchFamily="2" charset="2"/>
              </a:rPr>
              <a:t> manager (welbevinden op de werkvloer, preventie burn-out en stress), of </a:t>
            </a:r>
            <a:r>
              <a:rPr lang="nl-BE" b="0" dirty="0" err="1">
                <a:sym typeface="Wingdings" panose="05000000000000000000" pitchFamily="2" charset="2"/>
              </a:rPr>
              <a:t>mindful</a:t>
            </a:r>
            <a:r>
              <a:rPr lang="nl-BE" b="0" dirty="0">
                <a:sym typeface="Wingdings" panose="05000000000000000000" pitchFamily="2" charset="2"/>
              </a:rPr>
              <a:t> op de werkvloer, vitaal blijven tijdens het telewerken, vertrouwenspersoon</a:t>
            </a:r>
          </a:p>
          <a:p>
            <a:pPr marL="171450" indent="-171450">
              <a:buFont typeface="Arial" panose="020B0604020202020204" pitchFamily="34" charset="0"/>
              <a:buChar char="•"/>
            </a:pPr>
            <a:r>
              <a:rPr lang="nl-BE" b="0" dirty="0">
                <a:sym typeface="Wingdings" panose="05000000000000000000" pitchFamily="2" charset="2"/>
              </a:rPr>
              <a:t>Economie en organisatie: vb. facility manager of </a:t>
            </a:r>
            <a:r>
              <a:rPr lang="nl-BE" b="0" dirty="0" err="1">
                <a:sym typeface="Wingdings" panose="05000000000000000000" pitchFamily="2" charset="2"/>
              </a:rPr>
              <a:t>fleet</a:t>
            </a:r>
            <a:r>
              <a:rPr lang="nl-BE" b="0" dirty="0">
                <a:sym typeface="Wingdings" panose="05000000000000000000" pitchFamily="2" charset="2"/>
              </a:rPr>
              <a:t> manager of belastingadviseur</a:t>
            </a:r>
            <a:endParaRPr lang="nl-NL" b="0" i="0" dirty="0">
              <a:solidFill>
                <a:srgbClr val="1D1D1B"/>
              </a:solidFill>
              <a:effectLst/>
              <a:latin typeface="Proxima Nova"/>
            </a:endParaRPr>
          </a:p>
        </p:txBody>
      </p:sp>
    </p:spTree>
    <p:extLst>
      <p:ext uri="{BB962C8B-B14F-4D97-AF65-F5344CB8AC3E}">
        <p14:creationId xmlns:p14="http://schemas.microsoft.com/office/powerpoint/2010/main" val="189311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a:t>Moment om vragen te stellen</a:t>
            </a:r>
          </a:p>
          <a:p>
            <a:endParaRPr lang="nl-BE" b="1"/>
          </a:p>
        </p:txBody>
      </p:sp>
    </p:spTree>
    <p:extLst>
      <p:ext uri="{BB962C8B-B14F-4D97-AF65-F5344CB8AC3E}">
        <p14:creationId xmlns:p14="http://schemas.microsoft.com/office/powerpoint/2010/main" val="1208301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9.jpe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9.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_Grafisch IT en multimedia">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89C8DAA4-E9D3-4ECA-AD08-36286869F22D}"/>
              </a:ext>
            </a:extLst>
          </p:cNvPr>
          <p:cNvPicPr>
            <a:picLocks noChangeAspect="1"/>
          </p:cNvPicPr>
          <p:nvPr userDrawn="1"/>
        </p:nvPicPr>
        <p:blipFill>
          <a:blip r:embed="rId3"/>
          <a:stretch>
            <a:fillRect/>
          </a:stretch>
        </p:blipFill>
        <p:spPr>
          <a:xfrm>
            <a:off x="2708" y="0"/>
            <a:ext cx="9141292" cy="5143500"/>
          </a:xfrm>
          <a:prstGeom prst="rect">
            <a:avLst/>
          </a:prstGeom>
        </p:spPr>
      </p:pic>
      <p:sp>
        <p:nvSpPr>
          <p:cNvPr id="13" name="Titel 1">
            <a:extLst>
              <a:ext uri="{FF2B5EF4-FFF2-40B4-BE49-F238E27FC236}">
                <a16:creationId xmlns:a16="http://schemas.microsoft.com/office/drawing/2014/main" id="{321F68FA-C356-4F9B-AFE8-3683332D46DB}"/>
              </a:ext>
            </a:extLst>
          </p:cNvPr>
          <p:cNvSpPr>
            <a:spLocks noGrp="1"/>
          </p:cNvSpPr>
          <p:nvPr>
            <p:ph type="title" hasCustomPrompt="1"/>
          </p:nvPr>
        </p:nvSpPr>
        <p:spPr>
          <a:xfrm>
            <a:off x="4267200" y="1540275"/>
            <a:ext cx="45053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pic>
        <p:nvPicPr>
          <p:cNvPr id="10" name="Afbeelding 9">
            <a:extLst>
              <a:ext uri="{FF2B5EF4-FFF2-40B4-BE49-F238E27FC236}">
                <a16:creationId xmlns:a16="http://schemas.microsoft.com/office/drawing/2014/main" id="{BFA91860-E849-4ECA-9E7D-C5923F288E1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custDataLst>
      <p:tags r:id="rId1"/>
    </p:custDataLst>
    <p:extLst>
      <p:ext uri="{BB962C8B-B14F-4D97-AF65-F5344CB8AC3E}">
        <p14:creationId xmlns:p14="http://schemas.microsoft.com/office/powerpoint/2010/main" val="252001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dia_Horeca, dranken en voedin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CB72EAE-B5F7-483F-A023-433A4EDA07D4}"/>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7" name="Rechthoek 6">
            <a:extLst>
              <a:ext uri="{FF2B5EF4-FFF2-40B4-BE49-F238E27FC236}">
                <a16:creationId xmlns:a16="http://schemas.microsoft.com/office/drawing/2014/main" id="{E3AB5A4C-0A8B-4DCC-A06A-3755DC2EEAA3}"/>
              </a:ext>
            </a:extLst>
          </p:cNvPr>
          <p:cNvSpPr/>
          <p:nvPr userDrawn="1"/>
        </p:nvSpPr>
        <p:spPr>
          <a:xfrm>
            <a:off x="-804"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8" name="Titel 1">
            <a:extLst>
              <a:ext uri="{FF2B5EF4-FFF2-40B4-BE49-F238E27FC236}">
                <a16:creationId xmlns:a16="http://schemas.microsoft.com/office/drawing/2014/main" id="{EFC99262-A7E8-4870-9201-BFE8F05FCD78}"/>
              </a:ext>
            </a:extLst>
          </p:cNvPr>
          <p:cNvSpPr txBox="1">
            <a:spLocks/>
          </p:cNvSpPr>
          <p:nvPr userDrawn="1"/>
        </p:nvSpPr>
        <p:spPr>
          <a:xfrm>
            <a:off x="-803" y="404614"/>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10" name="Titel 1">
            <a:extLst>
              <a:ext uri="{FF2B5EF4-FFF2-40B4-BE49-F238E27FC236}">
                <a16:creationId xmlns:a16="http://schemas.microsoft.com/office/drawing/2014/main" id="{7B273C3F-6488-4050-8F84-B4FD2535FE90}"/>
              </a:ext>
            </a:extLst>
          </p:cNvPr>
          <p:cNvSpPr>
            <a:spLocks noGrp="1"/>
          </p:cNvSpPr>
          <p:nvPr>
            <p:ph type="title" hasCustomPrompt="1"/>
          </p:nvPr>
        </p:nvSpPr>
        <p:spPr>
          <a:xfrm>
            <a:off x="485775" y="1835550"/>
            <a:ext cx="42005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11" name="Tekstvak 10">
            <a:extLst>
              <a:ext uri="{FF2B5EF4-FFF2-40B4-BE49-F238E27FC236}">
                <a16:creationId xmlns:a16="http://schemas.microsoft.com/office/drawing/2014/main" id="{70FC4D7F-C55B-491B-8C05-70211DA0B6F3}"/>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9" name="Afbeelding 8">
            <a:extLst>
              <a:ext uri="{FF2B5EF4-FFF2-40B4-BE49-F238E27FC236}">
                <a16:creationId xmlns:a16="http://schemas.microsoft.com/office/drawing/2014/main" id="{D6A7C99C-0AB2-497D-8E92-A49204406B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422864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dia_Horeca, dranken en voeding">
    <p:spTree>
      <p:nvGrpSpPr>
        <p:cNvPr id="1" name=""/>
        <p:cNvGrpSpPr/>
        <p:nvPr/>
      </p:nvGrpSpPr>
      <p:grpSpPr>
        <a:xfrm>
          <a:off x="0" y="0"/>
          <a:ext cx="0" cy="0"/>
          <a:chOff x="0" y="0"/>
          <a:chExt cx="0" cy="0"/>
        </a:xfrm>
      </p:grpSpPr>
      <p:pic>
        <p:nvPicPr>
          <p:cNvPr id="5" name="Afbeelding 4" descr="Afbeelding met teken, shirt&#10;&#10;Automatisch gegenereerde beschrijving">
            <a:extLst>
              <a:ext uri="{FF2B5EF4-FFF2-40B4-BE49-F238E27FC236}">
                <a16:creationId xmlns:a16="http://schemas.microsoft.com/office/drawing/2014/main" id="{0CF3370C-B51A-439C-8DA1-7E64685258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916"/>
          <a:stretch/>
        </p:blipFill>
        <p:spPr>
          <a:xfrm flipH="1">
            <a:off x="5433921" y="0"/>
            <a:ext cx="3710078" cy="5143500"/>
          </a:xfrm>
          <a:prstGeom prst="rect">
            <a:avLst/>
          </a:prstGeom>
        </p:spPr>
      </p:pic>
      <p:pic>
        <p:nvPicPr>
          <p:cNvPr id="6" name="Afbeelding 5">
            <a:extLst>
              <a:ext uri="{FF2B5EF4-FFF2-40B4-BE49-F238E27FC236}">
                <a16:creationId xmlns:a16="http://schemas.microsoft.com/office/drawing/2014/main" id="{7C9FF701-37FD-40BF-9C3C-BB9EB0D4168C}"/>
              </a:ext>
            </a:extLst>
          </p:cNvPr>
          <p:cNvPicPr>
            <a:picLocks noChangeAspect="1"/>
          </p:cNvPicPr>
          <p:nvPr userDrawn="1"/>
        </p:nvPicPr>
        <p:blipFill>
          <a:blip r:embed="rId3"/>
          <a:stretch>
            <a:fillRect/>
          </a:stretch>
        </p:blipFill>
        <p:spPr>
          <a:xfrm>
            <a:off x="0" y="0"/>
            <a:ext cx="9141292" cy="5143500"/>
          </a:xfrm>
          <a:prstGeom prst="rect">
            <a:avLst/>
          </a:prstGeom>
        </p:spPr>
      </p:pic>
      <p:sp>
        <p:nvSpPr>
          <p:cNvPr id="7" name="Rechthoek 6">
            <a:extLst>
              <a:ext uri="{FF2B5EF4-FFF2-40B4-BE49-F238E27FC236}">
                <a16:creationId xmlns:a16="http://schemas.microsoft.com/office/drawing/2014/main" id="{454A3678-BC95-4FE6-A52D-D834733BD8CA}"/>
              </a:ext>
            </a:extLst>
          </p:cNvPr>
          <p:cNvSpPr/>
          <p:nvPr userDrawn="1"/>
        </p:nvSpPr>
        <p:spPr>
          <a:xfrm>
            <a:off x="5798016"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8" name="Titel 1">
            <a:extLst>
              <a:ext uri="{FF2B5EF4-FFF2-40B4-BE49-F238E27FC236}">
                <a16:creationId xmlns:a16="http://schemas.microsoft.com/office/drawing/2014/main" id="{960B0FB3-0B2F-47DA-8C08-FE5EBA361C56}"/>
              </a:ext>
            </a:extLst>
          </p:cNvPr>
          <p:cNvSpPr txBox="1">
            <a:spLocks/>
          </p:cNvSpPr>
          <p:nvPr userDrawn="1"/>
        </p:nvSpPr>
        <p:spPr>
          <a:xfrm>
            <a:off x="5798017" y="404614"/>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10" name="Tekstvak 9">
            <a:extLst>
              <a:ext uri="{FF2B5EF4-FFF2-40B4-BE49-F238E27FC236}">
                <a16:creationId xmlns:a16="http://schemas.microsoft.com/office/drawing/2014/main" id="{9E107F0A-7109-4ED4-95D0-2092E45D4AF0}"/>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sp>
        <p:nvSpPr>
          <p:cNvPr id="11" name="Titel 1">
            <a:extLst>
              <a:ext uri="{FF2B5EF4-FFF2-40B4-BE49-F238E27FC236}">
                <a16:creationId xmlns:a16="http://schemas.microsoft.com/office/drawing/2014/main" id="{33D3508D-4CF3-4818-8CF5-B59207E73D2E}"/>
              </a:ext>
            </a:extLst>
          </p:cNvPr>
          <p:cNvSpPr>
            <a:spLocks noGrp="1"/>
          </p:cNvSpPr>
          <p:nvPr>
            <p:ph type="title" hasCustomPrompt="1"/>
          </p:nvPr>
        </p:nvSpPr>
        <p:spPr>
          <a:xfrm>
            <a:off x="4267200" y="1540275"/>
            <a:ext cx="45053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pic>
        <p:nvPicPr>
          <p:cNvPr id="9" name="Afbeelding 8">
            <a:extLst>
              <a:ext uri="{FF2B5EF4-FFF2-40B4-BE49-F238E27FC236}">
                <a16:creationId xmlns:a16="http://schemas.microsoft.com/office/drawing/2014/main" id="{990A0603-1FDC-47C4-A6A9-3F314E32B54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183505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gramma">
    <p:spTree>
      <p:nvGrpSpPr>
        <p:cNvPr id="1" name=""/>
        <p:cNvGrpSpPr/>
        <p:nvPr/>
      </p:nvGrpSpPr>
      <p:grpSpPr>
        <a:xfrm>
          <a:off x="0" y="0"/>
          <a:ext cx="0" cy="0"/>
          <a:chOff x="0" y="0"/>
          <a:chExt cx="0" cy="0"/>
        </a:xfrm>
      </p:grpSpPr>
      <p:sp>
        <p:nvSpPr>
          <p:cNvPr id="37" name="Tekstvak 36">
            <a:extLst>
              <a:ext uri="{FF2B5EF4-FFF2-40B4-BE49-F238E27FC236}">
                <a16:creationId xmlns:a16="http://schemas.microsoft.com/office/drawing/2014/main" id="{EC220A54-38B5-4BD0-9935-08038840677E}"/>
              </a:ext>
            </a:extLst>
          </p:cNvPr>
          <p:cNvSpPr txBox="1"/>
          <p:nvPr userDrawn="1"/>
        </p:nvSpPr>
        <p:spPr>
          <a:xfrm>
            <a:off x="4423641" y="874216"/>
            <a:ext cx="4576036" cy="3539430"/>
          </a:xfrm>
          <a:prstGeom prst="rect">
            <a:avLst/>
          </a:prstGeom>
          <a:noFill/>
        </p:spPr>
        <p:txBody>
          <a:bodyPr wrap="square" rtlCol="0">
            <a:spAutoFit/>
          </a:bodyPr>
          <a:lstStyle/>
          <a:p>
            <a:pPr marL="0" indent="0">
              <a:buFont typeface="Wingdings" panose="05000000000000000000" pitchFamily="2" charset="2"/>
              <a:buNone/>
            </a:pPr>
            <a:r>
              <a:rPr lang="nl-BE" sz="3200" b="1">
                <a:solidFill>
                  <a:srgbClr val="282828"/>
                </a:solidFill>
              </a:rPr>
              <a:t>Welkom!</a:t>
            </a:r>
          </a:p>
          <a:p>
            <a:pPr marL="285750" indent="-285750">
              <a:buFont typeface="Wingdings" panose="05000000000000000000" pitchFamily="2" charset="2"/>
              <a:buChar char="§"/>
            </a:pPr>
            <a:endParaRPr lang="nl-BE" sz="2400">
              <a:solidFill>
                <a:srgbClr val="282828"/>
              </a:solidFill>
            </a:endParaRPr>
          </a:p>
          <a:p>
            <a:pPr marL="285750" indent="-285750">
              <a:buFont typeface="Wingdings" panose="05000000000000000000" pitchFamily="2" charset="2"/>
              <a:buChar char="§"/>
            </a:pPr>
            <a:r>
              <a:rPr lang="nl-BE" sz="2400">
                <a:solidFill>
                  <a:srgbClr val="282828"/>
                </a:solidFill>
              </a:rPr>
              <a:t>Deel 1: Toelichting over </a:t>
            </a:r>
            <a:br>
              <a:rPr lang="nl-BE" sz="2400">
                <a:solidFill>
                  <a:srgbClr val="282828"/>
                </a:solidFill>
              </a:rPr>
            </a:br>
            <a:r>
              <a:rPr lang="nl-BE" sz="2400" err="1">
                <a:solidFill>
                  <a:srgbClr val="282828"/>
                </a:solidFill>
              </a:rPr>
              <a:t>Syntra</a:t>
            </a:r>
            <a:r>
              <a:rPr lang="nl-BE" sz="2400">
                <a:solidFill>
                  <a:srgbClr val="282828"/>
                </a:solidFill>
              </a:rPr>
              <a:t> Midden-Vlaanderen</a:t>
            </a:r>
            <a:br>
              <a:rPr lang="nl-BE" sz="2400">
                <a:solidFill>
                  <a:srgbClr val="282828"/>
                </a:solidFill>
              </a:rPr>
            </a:br>
            <a:r>
              <a:rPr lang="nl-BE" sz="2000">
                <a:solidFill>
                  <a:srgbClr val="282828"/>
                </a:solidFill>
              </a:rPr>
              <a:t>(10 min)</a:t>
            </a:r>
          </a:p>
          <a:p>
            <a:pPr marL="285750" indent="-285750">
              <a:buFont typeface="Wingdings" panose="05000000000000000000" pitchFamily="2" charset="2"/>
              <a:buChar char="§"/>
            </a:pPr>
            <a:endParaRPr lang="nl-BE" sz="2400">
              <a:solidFill>
                <a:srgbClr val="282828"/>
              </a:solidFill>
            </a:endParaRP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nl-NL" sz="2400" b="0" i="0" u="none" strike="noStrike" cap="none" spc="0" normalizeH="0" baseline="0">
                <a:ln>
                  <a:noFill/>
                </a:ln>
                <a:solidFill>
                  <a:srgbClr val="282828"/>
                </a:solidFill>
                <a:effectLst/>
                <a:uFillTx/>
                <a:latin typeface="Calibri"/>
                <a:cs typeface="Calibri"/>
                <a:sym typeface="Calibri"/>
              </a:rPr>
              <a:t>Deel 2: Stel je vraag</a:t>
            </a:r>
            <a:br>
              <a:rPr kumimoji="0" lang="nl-NL" sz="2400" b="0" i="0" u="none" strike="noStrike" cap="none" spc="0" normalizeH="0" baseline="0">
                <a:ln>
                  <a:noFill/>
                </a:ln>
                <a:solidFill>
                  <a:srgbClr val="282828"/>
                </a:solidFill>
                <a:effectLst/>
                <a:uFillTx/>
                <a:latin typeface="Calibri"/>
                <a:cs typeface="Calibri"/>
                <a:sym typeface="Calibri"/>
              </a:rPr>
            </a:br>
            <a:r>
              <a:rPr kumimoji="0" lang="nl-NL" sz="2000" b="0" i="0" u="none" strike="noStrike" cap="none" spc="0" normalizeH="0" baseline="0">
                <a:ln>
                  <a:noFill/>
                </a:ln>
                <a:solidFill>
                  <a:srgbClr val="282828"/>
                </a:solidFill>
                <a:effectLst/>
                <a:uFillTx/>
                <a:latin typeface="Calibri"/>
                <a:cs typeface="Calibri"/>
                <a:sym typeface="Calibri"/>
              </a:rPr>
              <a:t>(10 min)</a:t>
            </a:r>
          </a:p>
          <a:p>
            <a:pPr marL="285750" indent="-285750">
              <a:buFont typeface="Wingdings" panose="05000000000000000000" pitchFamily="2" charset="2"/>
              <a:buChar char="§"/>
            </a:pPr>
            <a:endParaRPr lang="nl-BE" sz="2400">
              <a:solidFill>
                <a:srgbClr val="282828"/>
              </a:solidFill>
            </a:endParaRPr>
          </a:p>
        </p:txBody>
      </p:sp>
      <p:sp>
        <p:nvSpPr>
          <p:cNvPr id="31" name="Rechthoek 30">
            <a:extLst>
              <a:ext uri="{FF2B5EF4-FFF2-40B4-BE49-F238E27FC236}">
                <a16:creationId xmlns:a16="http://schemas.microsoft.com/office/drawing/2014/main" id="{8401D5C1-39C7-4D27-A557-A38777EA54CF}"/>
              </a:ext>
            </a:extLst>
          </p:cNvPr>
          <p:cNvSpPr/>
          <p:nvPr userDrawn="1"/>
        </p:nvSpPr>
        <p:spPr>
          <a:xfrm>
            <a:off x="1" y="352424"/>
            <a:ext cx="2743199"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a:extLst>
              <a:ext uri="{FF2B5EF4-FFF2-40B4-BE49-F238E27FC236}">
                <a16:creationId xmlns:a16="http://schemas.microsoft.com/office/drawing/2014/main" id="{1BE6A5A8-EA51-4CE0-9D6F-677D1D3C0F49}"/>
              </a:ext>
            </a:extLst>
          </p:cNvPr>
          <p:cNvSpPr txBox="1">
            <a:spLocks/>
          </p:cNvSpPr>
          <p:nvPr userDrawn="1"/>
        </p:nvSpPr>
        <p:spPr>
          <a:xfrm>
            <a:off x="125845" y="347496"/>
            <a:ext cx="3457575" cy="645312"/>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kumimoji="0" lang="nl-NL" sz="3200" b="0" i="0" u="none" strike="noStrike" kern="1200" cap="none" spc="0" normalizeH="0" baseline="0" noProof="0">
                <a:ln>
                  <a:noFill/>
                </a:ln>
                <a:solidFill>
                  <a:schemeClr val="bg1"/>
                </a:solidFill>
                <a:effectLst/>
                <a:uLnTx/>
                <a:uFillTx/>
                <a:latin typeface="+mj-lt"/>
                <a:ea typeface="+mj-ea"/>
                <a:cs typeface="+mj-cs"/>
              </a:rPr>
              <a:t>Programma</a:t>
            </a:r>
            <a:endParaRPr lang="nl-NL" sz="3200" b="0" i="0">
              <a:solidFill>
                <a:schemeClr val="bg1"/>
              </a:solidFill>
              <a:effectLst/>
            </a:endParaRPr>
          </a:p>
        </p:txBody>
      </p:sp>
      <p:pic>
        <p:nvPicPr>
          <p:cNvPr id="19" name="Afbeelding 18">
            <a:extLst>
              <a:ext uri="{FF2B5EF4-FFF2-40B4-BE49-F238E27FC236}">
                <a16:creationId xmlns:a16="http://schemas.microsoft.com/office/drawing/2014/main" id="{C75FEC78-F399-4AFF-8601-BEB574D3FBB3}"/>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7794565" y="4533899"/>
            <a:ext cx="1205112" cy="495301"/>
          </a:xfrm>
          <a:prstGeom prst="rect">
            <a:avLst/>
          </a:prstGeom>
        </p:spPr>
      </p:pic>
      <p:pic>
        <p:nvPicPr>
          <p:cNvPr id="7" name="Afbeelding 6">
            <a:extLst>
              <a:ext uri="{FF2B5EF4-FFF2-40B4-BE49-F238E27FC236}">
                <a16:creationId xmlns:a16="http://schemas.microsoft.com/office/drawing/2014/main" id="{1A96169F-03ED-45D3-96FC-E93C6159810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custDataLst>
      <p:tags r:id="rId1"/>
    </p:custDataLst>
    <p:extLst>
      <p:ext uri="{BB962C8B-B14F-4D97-AF65-F5344CB8AC3E}">
        <p14:creationId xmlns:p14="http://schemas.microsoft.com/office/powerpoint/2010/main" val="30082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en afspraken">
    <p:spTree>
      <p:nvGrpSpPr>
        <p:cNvPr id="1" name=""/>
        <p:cNvGrpSpPr/>
        <p:nvPr/>
      </p:nvGrpSpPr>
      <p:grpSpPr>
        <a:xfrm>
          <a:off x="0" y="0"/>
          <a:ext cx="0" cy="0"/>
          <a:chOff x="0" y="0"/>
          <a:chExt cx="0" cy="0"/>
        </a:xfrm>
      </p:grpSpPr>
      <p:pic>
        <p:nvPicPr>
          <p:cNvPr id="7" name="Afbeelding 6" descr="Afbeelding met persoon, kleding, geel, man&#10;&#10;Automatisch gegenereerde beschrijving">
            <a:extLst>
              <a:ext uri="{FF2B5EF4-FFF2-40B4-BE49-F238E27FC236}">
                <a16:creationId xmlns:a16="http://schemas.microsoft.com/office/drawing/2014/main" id="{BF662A3A-EB08-4D93-9B38-751C659230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828" r="25593"/>
          <a:stretch/>
        </p:blipFill>
        <p:spPr>
          <a:xfrm>
            <a:off x="-5560" y="0"/>
            <a:ext cx="4133847" cy="5143500"/>
          </a:xfrm>
          <a:prstGeom prst="rect">
            <a:avLst/>
          </a:prstGeom>
        </p:spPr>
      </p:pic>
      <p:sp>
        <p:nvSpPr>
          <p:cNvPr id="11" name="Rechthoek 10">
            <a:extLst>
              <a:ext uri="{FF2B5EF4-FFF2-40B4-BE49-F238E27FC236}">
                <a16:creationId xmlns:a16="http://schemas.microsoft.com/office/drawing/2014/main" id="{980FFCB2-575B-41B4-B057-EAC03A2C6D32}"/>
              </a:ext>
            </a:extLst>
          </p:cNvPr>
          <p:cNvSpPr/>
          <p:nvPr userDrawn="1"/>
        </p:nvSpPr>
        <p:spPr>
          <a:xfrm>
            <a:off x="2" y="352424"/>
            <a:ext cx="3571874"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a:extLst>
              <a:ext uri="{FF2B5EF4-FFF2-40B4-BE49-F238E27FC236}">
                <a16:creationId xmlns:a16="http://schemas.microsoft.com/office/drawing/2014/main" id="{1BE6A5A8-EA51-4CE0-9D6F-677D1D3C0F49}"/>
              </a:ext>
            </a:extLst>
          </p:cNvPr>
          <p:cNvSpPr txBox="1">
            <a:spLocks/>
          </p:cNvSpPr>
          <p:nvPr userDrawn="1"/>
        </p:nvSpPr>
        <p:spPr>
          <a:xfrm>
            <a:off x="-5559" y="352424"/>
            <a:ext cx="4133846"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4000" b="0" i="0" u="none" strike="noStrike" kern="1200" cap="none" spc="0" normalizeH="0" baseline="0" noProof="0">
                <a:ln>
                  <a:noFill/>
                </a:ln>
                <a:solidFill>
                  <a:schemeClr val="bg1"/>
                </a:solidFill>
                <a:effectLst/>
                <a:uLnTx/>
                <a:uFillTx/>
                <a:latin typeface="+mj-lt"/>
                <a:ea typeface="+mj-ea"/>
                <a:cs typeface="+mj-cs"/>
              </a:rPr>
              <a:t>Tips &amp; afspraken</a:t>
            </a:r>
            <a:endParaRPr lang="nl-NL" sz="3600" b="0" i="0">
              <a:solidFill>
                <a:schemeClr val="bg1"/>
              </a:solidFill>
              <a:effectLst/>
            </a:endParaRPr>
          </a:p>
        </p:txBody>
      </p:sp>
      <p:sp>
        <p:nvSpPr>
          <p:cNvPr id="27" name="Tekstvak 26">
            <a:extLst>
              <a:ext uri="{FF2B5EF4-FFF2-40B4-BE49-F238E27FC236}">
                <a16:creationId xmlns:a16="http://schemas.microsoft.com/office/drawing/2014/main" id="{35382D80-A867-47B8-9C13-742D24BC6E9B}"/>
              </a:ext>
            </a:extLst>
          </p:cNvPr>
          <p:cNvSpPr txBox="1"/>
          <p:nvPr userDrawn="1"/>
        </p:nvSpPr>
        <p:spPr>
          <a:xfrm>
            <a:off x="4423641" y="874216"/>
            <a:ext cx="4576036" cy="3046988"/>
          </a:xfrm>
          <a:prstGeom prst="rect">
            <a:avLst/>
          </a:prstGeom>
          <a:noFill/>
        </p:spPr>
        <p:txBody>
          <a:bodyPr wrap="square" rtlCol="0">
            <a:spAutoFit/>
          </a:bodyPr>
          <a:lstStyle/>
          <a:p>
            <a:pPr marL="0" indent="0">
              <a:buFont typeface="Wingdings" panose="05000000000000000000" pitchFamily="2" charset="2"/>
              <a:buNone/>
            </a:pPr>
            <a:r>
              <a:rPr lang="nl-BE" sz="2400"/>
              <a:t>Deel 1</a:t>
            </a:r>
          </a:p>
          <a:p>
            <a:pPr marL="285750" lvl="8" indent="-285750">
              <a:buFont typeface="Wingdings" panose="05000000000000000000" pitchFamily="2" charset="2"/>
              <a:buChar char="§"/>
            </a:pPr>
            <a:r>
              <a:rPr lang="nl-BE" sz="2400"/>
              <a:t>Stel jouw vragen via de chat</a:t>
            </a:r>
          </a:p>
          <a:p>
            <a:pPr marL="285750" indent="-285750">
              <a:buFont typeface="Wingdings" panose="05000000000000000000" pitchFamily="2" charset="2"/>
              <a:buChar char="§"/>
            </a:pPr>
            <a:r>
              <a:rPr lang="nl-BE" sz="2400"/>
              <a:t>Eenvoudige vragen beantwoorden we via chat</a:t>
            </a:r>
          </a:p>
          <a:p>
            <a:pPr marL="0" indent="0">
              <a:buFont typeface="Wingdings" panose="05000000000000000000" pitchFamily="2" charset="2"/>
              <a:buNone/>
            </a:pPr>
            <a:endParaRPr lang="nl-BE" sz="2400"/>
          </a:p>
          <a:p>
            <a:pPr marL="0" indent="0">
              <a:buFont typeface="Wingdings" panose="05000000000000000000" pitchFamily="2" charset="2"/>
              <a:buNone/>
            </a:pPr>
            <a:r>
              <a:rPr lang="nl-BE" sz="2400"/>
              <a:t>Deel 2</a:t>
            </a:r>
          </a:p>
          <a:p>
            <a:pPr marL="285750" indent="-285750">
              <a:buFont typeface="Wingdings" panose="05000000000000000000" pitchFamily="2" charset="2"/>
              <a:buChar char="§"/>
            </a:pPr>
            <a:r>
              <a:rPr lang="nl-BE" sz="2400"/>
              <a:t>Vragen aan docent via micro of chat</a:t>
            </a:r>
          </a:p>
        </p:txBody>
      </p:sp>
      <p:pic>
        <p:nvPicPr>
          <p:cNvPr id="9" name="Afbeelding 8">
            <a:extLst>
              <a:ext uri="{FF2B5EF4-FFF2-40B4-BE49-F238E27FC236}">
                <a16:creationId xmlns:a16="http://schemas.microsoft.com/office/drawing/2014/main" id="{35DBAAB1-895A-475E-B07F-05DA19CA75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extLst>
      <p:ext uri="{BB962C8B-B14F-4D97-AF65-F5344CB8AC3E}">
        <p14:creationId xmlns:p14="http://schemas.microsoft.com/office/powerpoint/2010/main" val="890853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roepsprofi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EF366F9-F871-4A26-9BDD-3737B3CE073F}"/>
              </a:ext>
            </a:extLst>
          </p:cNvPr>
          <p:cNvSpPr/>
          <p:nvPr userDrawn="1"/>
        </p:nvSpPr>
        <p:spPr>
          <a:xfrm>
            <a:off x="2" y="352424"/>
            <a:ext cx="3571874"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6EE29BDF-908D-44BE-A6F1-1B0798F455B7}"/>
              </a:ext>
            </a:extLst>
          </p:cNvPr>
          <p:cNvSpPr txBox="1">
            <a:spLocks/>
          </p:cNvSpPr>
          <p:nvPr userDrawn="1"/>
        </p:nvSpPr>
        <p:spPr>
          <a:xfrm>
            <a:off x="1" y="352424"/>
            <a:ext cx="4423639"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4000" b="0" i="0" u="none" strike="noStrike" kern="1200" cap="none" spc="0" normalizeH="0" baseline="0" noProof="0">
                <a:ln>
                  <a:noFill/>
                </a:ln>
                <a:solidFill>
                  <a:schemeClr val="bg1"/>
                </a:solidFill>
                <a:effectLst/>
                <a:uLnTx/>
                <a:uFillTx/>
                <a:latin typeface="+mj-lt"/>
                <a:ea typeface="+mj-ea"/>
                <a:cs typeface="+mj-cs"/>
              </a:rPr>
              <a:t>Beroepsprofiel</a:t>
            </a:r>
            <a:endParaRPr lang="nl-NL" sz="3600" b="0" i="0">
              <a:solidFill>
                <a:schemeClr val="bg1"/>
              </a:solidFill>
              <a:effectLst/>
            </a:endParaRPr>
          </a:p>
        </p:txBody>
      </p:sp>
      <p:sp>
        <p:nvSpPr>
          <p:cNvPr id="7" name="Tijdelijke aanduiding voor inhoud 2">
            <a:extLst>
              <a:ext uri="{FF2B5EF4-FFF2-40B4-BE49-F238E27FC236}">
                <a16:creationId xmlns:a16="http://schemas.microsoft.com/office/drawing/2014/main" id="{9F9E0E13-5190-4CFB-8EDA-F83505EDEC97}"/>
              </a:ext>
            </a:extLst>
          </p:cNvPr>
          <p:cNvSpPr>
            <a:spLocks noGrp="1"/>
          </p:cNvSpPr>
          <p:nvPr>
            <p:ph sz="half" idx="1" hasCustomPrompt="1"/>
          </p:nvPr>
        </p:nvSpPr>
        <p:spPr>
          <a:xfrm>
            <a:off x="4423641" y="874216"/>
            <a:ext cx="4348884" cy="3262312"/>
          </a:xfrm>
          <a:prstGeom prst="rect">
            <a:avLst/>
          </a:prstGeom>
        </p:spPr>
        <p:txBody>
          <a:bodyPr/>
          <a:lstStyle>
            <a:lvl1pPr marL="0" indent="0">
              <a:buNone/>
              <a:defRPr sz="2400" b="1"/>
            </a:lvl1pPr>
            <a:lvl2pPr marL="685800" indent="-228600">
              <a:lnSpc>
                <a:spcPct val="130000"/>
              </a:lnSpc>
              <a:buFont typeface="Wingdings" panose="05000000000000000000" pitchFamily="2" charset="2"/>
              <a:buChar char="ü"/>
              <a:defRPr sz="2400" b="0"/>
            </a:lvl2pPr>
          </a:lstStyle>
          <a:p>
            <a:pPr lvl="0"/>
            <a:r>
              <a:rPr lang="nl-BE" sz="2400"/>
              <a:t>Beschrijf hier kort de belangrijkste competenties voor jouw opleiding</a:t>
            </a:r>
          </a:p>
          <a:p>
            <a:pPr lvl="0"/>
            <a:endParaRPr lang="nl-BE" sz="2400" b="0"/>
          </a:p>
          <a:p>
            <a:pPr lvl="1"/>
            <a:r>
              <a:rPr lang="nl-BE" sz="2400" b="0"/>
              <a:t>Competentie 1</a:t>
            </a:r>
          </a:p>
          <a:p>
            <a:pPr lvl="1"/>
            <a:r>
              <a:rPr lang="nl-BE" sz="2400" b="0"/>
              <a:t>Competentie 2</a:t>
            </a:r>
          </a:p>
          <a:p>
            <a:pPr lvl="1"/>
            <a:r>
              <a:rPr lang="nl-BE" sz="2400" b="0"/>
              <a:t>Competentie 3</a:t>
            </a:r>
            <a:endParaRPr lang="nl-BE" sz="2400"/>
          </a:p>
          <a:p>
            <a:pPr lvl="0"/>
            <a:endParaRPr lang="nl-BE" sz="2400"/>
          </a:p>
          <a:p>
            <a:pPr lvl="0"/>
            <a:endParaRPr lang="nl-BE" sz="2400"/>
          </a:p>
          <a:p>
            <a:pPr lvl="0"/>
            <a:endParaRPr lang="nl-BE"/>
          </a:p>
        </p:txBody>
      </p:sp>
      <p:pic>
        <p:nvPicPr>
          <p:cNvPr id="6" name="Afbeelding 5">
            <a:extLst>
              <a:ext uri="{FF2B5EF4-FFF2-40B4-BE49-F238E27FC236}">
                <a16:creationId xmlns:a16="http://schemas.microsoft.com/office/drawing/2014/main" id="{EEC124BA-D626-4B21-95C4-C0B64DEE7D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extLst>
      <p:ext uri="{BB962C8B-B14F-4D97-AF65-F5344CB8AC3E}">
        <p14:creationId xmlns:p14="http://schemas.microsoft.com/office/powerpoint/2010/main" val="162352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leidingstrajec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075A024-B3F6-4EEF-B58A-E861000DF96C}"/>
              </a:ext>
            </a:extLst>
          </p:cNvPr>
          <p:cNvSpPr/>
          <p:nvPr userDrawn="1"/>
        </p:nvSpPr>
        <p:spPr>
          <a:xfrm>
            <a:off x="2" y="352424"/>
            <a:ext cx="5476873"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37BE3127-E429-49EC-B269-A454DEBC8DBA}"/>
              </a:ext>
            </a:extLst>
          </p:cNvPr>
          <p:cNvSpPr txBox="1">
            <a:spLocks/>
          </p:cNvSpPr>
          <p:nvPr userDrawn="1"/>
        </p:nvSpPr>
        <p:spPr>
          <a:xfrm>
            <a:off x="0" y="352424"/>
            <a:ext cx="6501653"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4000" b="0" i="0" u="none" strike="noStrike" kern="1200" cap="none" spc="0" normalizeH="0" baseline="0" noProof="0">
                <a:ln>
                  <a:noFill/>
                </a:ln>
                <a:solidFill>
                  <a:schemeClr val="bg1"/>
                </a:solidFill>
                <a:effectLst/>
                <a:uLnTx/>
                <a:uFillTx/>
                <a:latin typeface="+mj-lt"/>
                <a:ea typeface="+mj-ea"/>
                <a:cs typeface="+mj-cs"/>
              </a:rPr>
              <a:t>Opleidingstraject</a:t>
            </a:r>
            <a:endParaRPr lang="nl-NL" sz="3600" b="0" i="0">
              <a:solidFill>
                <a:schemeClr val="bg1"/>
              </a:solidFill>
              <a:effectLst/>
            </a:endParaRPr>
          </a:p>
        </p:txBody>
      </p:sp>
      <p:sp>
        <p:nvSpPr>
          <p:cNvPr id="6" name="Tijdelijke aanduiding voor inhoud 2">
            <a:extLst>
              <a:ext uri="{FF2B5EF4-FFF2-40B4-BE49-F238E27FC236}">
                <a16:creationId xmlns:a16="http://schemas.microsoft.com/office/drawing/2014/main" id="{4D2411DF-1C1F-4B35-AAF4-8F9D2CE885E8}"/>
              </a:ext>
            </a:extLst>
          </p:cNvPr>
          <p:cNvSpPr>
            <a:spLocks noGrp="1"/>
          </p:cNvSpPr>
          <p:nvPr>
            <p:ph sz="half" idx="1" hasCustomPrompt="1"/>
          </p:nvPr>
        </p:nvSpPr>
        <p:spPr>
          <a:xfrm>
            <a:off x="811646" y="1278121"/>
            <a:ext cx="7456054" cy="3262312"/>
          </a:xfrm>
          <a:prstGeom prst="rect">
            <a:avLst/>
          </a:prstGeom>
        </p:spPr>
        <p:txBody>
          <a:bodyPr/>
          <a:lstStyle>
            <a:lvl1pPr marL="0" indent="0">
              <a:buNone/>
              <a:defRPr sz="2400" b="1"/>
            </a:lvl1pPr>
            <a:lvl2pPr marL="685800" indent="-228600">
              <a:lnSpc>
                <a:spcPct val="130000"/>
              </a:lnSpc>
              <a:buFont typeface="Wingdings" panose="05000000000000000000" pitchFamily="2" charset="2"/>
              <a:buChar char="ü"/>
              <a:defRPr sz="2400" b="0"/>
            </a:lvl2pPr>
          </a:lstStyle>
          <a:p>
            <a:pPr lvl="0"/>
            <a:r>
              <a:rPr lang="nl-BE" sz="2400"/>
              <a:t>Beschrijf hier het traject</a:t>
            </a:r>
            <a:endParaRPr lang="nl-BE" sz="2400" b="0"/>
          </a:p>
          <a:p>
            <a:pPr lvl="1"/>
            <a:endParaRPr lang="nl-BE" sz="2400" b="0"/>
          </a:p>
          <a:p>
            <a:pPr lvl="0"/>
            <a:endParaRPr lang="nl-BE" sz="2400"/>
          </a:p>
          <a:p>
            <a:pPr lvl="0"/>
            <a:endParaRPr lang="nl-BE" sz="2400"/>
          </a:p>
          <a:p>
            <a:pPr lvl="0"/>
            <a:endParaRPr lang="nl-BE" sz="2400"/>
          </a:p>
          <a:p>
            <a:pPr lvl="0"/>
            <a:endParaRPr lang="nl-BE"/>
          </a:p>
        </p:txBody>
      </p:sp>
      <p:pic>
        <p:nvPicPr>
          <p:cNvPr id="8" name="Afbeelding 7">
            <a:extLst>
              <a:ext uri="{FF2B5EF4-FFF2-40B4-BE49-F238E27FC236}">
                <a16:creationId xmlns:a16="http://schemas.microsoft.com/office/drawing/2014/main" id="{ACEB0694-4E49-43B4-8A70-009CC19591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extLst>
      <p:ext uri="{BB962C8B-B14F-4D97-AF65-F5344CB8AC3E}">
        <p14:creationId xmlns:p14="http://schemas.microsoft.com/office/powerpoint/2010/main" val="1774882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jec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075A024-B3F6-4EEF-B58A-E861000DF96C}"/>
              </a:ext>
            </a:extLst>
          </p:cNvPr>
          <p:cNvSpPr/>
          <p:nvPr userDrawn="1"/>
        </p:nvSpPr>
        <p:spPr>
          <a:xfrm>
            <a:off x="3" y="352424"/>
            <a:ext cx="3695698"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37BE3127-E429-49EC-B269-A454DEBC8DBA}"/>
              </a:ext>
            </a:extLst>
          </p:cNvPr>
          <p:cNvSpPr txBox="1">
            <a:spLocks/>
          </p:cNvSpPr>
          <p:nvPr userDrawn="1"/>
        </p:nvSpPr>
        <p:spPr>
          <a:xfrm>
            <a:off x="3" y="352424"/>
            <a:ext cx="6387350"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4000" b="0" i="0" u="none" strike="noStrike" kern="1200" cap="none" spc="0" normalizeH="0" baseline="0" noProof="0">
                <a:ln>
                  <a:noFill/>
                </a:ln>
                <a:solidFill>
                  <a:schemeClr val="bg1"/>
                </a:solidFill>
                <a:effectLst/>
                <a:uLnTx/>
                <a:uFillTx/>
                <a:latin typeface="+mj-lt"/>
                <a:ea typeface="+mj-ea"/>
                <a:cs typeface="+mj-cs"/>
              </a:rPr>
              <a:t>Opleidingstraject</a:t>
            </a:r>
            <a:endParaRPr lang="nl-NL" sz="3600" b="0" i="0">
              <a:solidFill>
                <a:schemeClr val="bg1"/>
              </a:solidFill>
              <a:effectLst/>
            </a:endParaRPr>
          </a:p>
        </p:txBody>
      </p:sp>
      <p:pic>
        <p:nvPicPr>
          <p:cNvPr id="5" name="Afbeelding 4">
            <a:extLst>
              <a:ext uri="{FF2B5EF4-FFF2-40B4-BE49-F238E27FC236}">
                <a16:creationId xmlns:a16="http://schemas.microsoft.com/office/drawing/2014/main" id="{0A5DEA4D-57E0-4C9B-A3A1-6FB724726B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extLst>
      <p:ext uri="{BB962C8B-B14F-4D97-AF65-F5344CB8AC3E}">
        <p14:creationId xmlns:p14="http://schemas.microsoft.com/office/powerpoint/2010/main" val="2257029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e ziet de opleiding erui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075A024-B3F6-4EEF-B58A-E861000DF96C}"/>
              </a:ext>
            </a:extLst>
          </p:cNvPr>
          <p:cNvSpPr/>
          <p:nvPr userDrawn="1"/>
        </p:nvSpPr>
        <p:spPr>
          <a:xfrm>
            <a:off x="2" y="352424"/>
            <a:ext cx="5972173"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37BE3127-E429-49EC-B269-A454DEBC8DBA}"/>
              </a:ext>
            </a:extLst>
          </p:cNvPr>
          <p:cNvSpPr txBox="1">
            <a:spLocks/>
          </p:cNvSpPr>
          <p:nvPr userDrawn="1"/>
        </p:nvSpPr>
        <p:spPr>
          <a:xfrm>
            <a:off x="0" y="352425"/>
            <a:ext cx="8545606" cy="639866"/>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4000" b="0" i="0" u="none" strike="noStrike" kern="1200" cap="none" spc="0" normalizeH="0" baseline="0" noProof="0">
                <a:ln>
                  <a:noFill/>
                </a:ln>
                <a:solidFill>
                  <a:schemeClr val="bg1"/>
                </a:solidFill>
                <a:effectLst/>
                <a:uLnTx/>
                <a:uFillTx/>
                <a:latin typeface="+mj-lt"/>
                <a:ea typeface="+mj-ea"/>
                <a:cs typeface="+mj-cs"/>
              </a:rPr>
              <a:t>Hoe ziet de opleiding eruit? </a:t>
            </a:r>
            <a:endParaRPr lang="nl-NL" sz="3600" b="0" i="0">
              <a:solidFill>
                <a:schemeClr val="bg1"/>
              </a:solidFill>
              <a:effectLst/>
            </a:endParaRPr>
          </a:p>
        </p:txBody>
      </p:sp>
      <p:sp>
        <p:nvSpPr>
          <p:cNvPr id="9" name="Rechthoek 8">
            <a:extLst>
              <a:ext uri="{FF2B5EF4-FFF2-40B4-BE49-F238E27FC236}">
                <a16:creationId xmlns:a16="http://schemas.microsoft.com/office/drawing/2014/main" id="{9FE7ADCE-E67F-4504-ABC7-8F03B38D8343}"/>
              </a:ext>
            </a:extLst>
          </p:cNvPr>
          <p:cNvSpPr/>
          <p:nvPr userDrawn="1"/>
        </p:nvSpPr>
        <p:spPr>
          <a:xfrm>
            <a:off x="1" y="1107500"/>
            <a:ext cx="3025140" cy="572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FEE3EEE4-42B5-4347-A0FB-4BF583165D79}"/>
              </a:ext>
            </a:extLst>
          </p:cNvPr>
          <p:cNvSpPr/>
          <p:nvPr userDrawn="1"/>
        </p:nvSpPr>
        <p:spPr>
          <a:xfrm>
            <a:off x="1020066" y="1839224"/>
            <a:ext cx="7103868" cy="2662207"/>
          </a:xfrm>
          <a:prstGeom prst="rect">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9" name="Tijdelijke aanduiding voor inhoud 2">
            <a:extLst>
              <a:ext uri="{FF2B5EF4-FFF2-40B4-BE49-F238E27FC236}">
                <a16:creationId xmlns:a16="http://schemas.microsoft.com/office/drawing/2014/main" id="{B95D0BC7-D96F-4810-8116-96CE2A6197FC}"/>
              </a:ext>
            </a:extLst>
          </p:cNvPr>
          <p:cNvSpPr>
            <a:spLocks noGrp="1"/>
          </p:cNvSpPr>
          <p:nvPr>
            <p:ph sz="half" idx="11" hasCustomPrompt="1"/>
          </p:nvPr>
        </p:nvSpPr>
        <p:spPr>
          <a:xfrm>
            <a:off x="1020066" y="1904068"/>
            <a:ext cx="7103868" cy="461666"/>
          </a:xfrm>
          <a:prstGeom prst="rect">
            <a:avLst/>
          </a:prstGeom>
        </p:spPr>
        <p:txBody>
          <a:bodyPr/>
          <a:lstStyle>
            <a:lvl1pPr marL="0" indent="0" algn="ctr">
              <a:buNone/>
              <a:defRPr sz="2400" b="1" u="sng"/>
            </a:lvl1pPr>
            <a:lvl2pPr marL="685800" indent="-228600">
              <a:lnSpc>
                <a:spcPct val="130000"/>
              </a:lnSpc>
              <a:buFont typeface="Wingdings" panose="05000000000000000000" pitchFamily="2" charset="2"/>
              <a:buChar char="ü"/>
              <a:defRPr sz="2400" b="0"/>
            </a:lvl2pPr>
          </a:lstStyle>
          <a:p>
            <a:pPr lvl="0"/>
            <a:r>
              <a:rPr lang="nl-BE" sz="2400"/>
              <a:t>1-jarige opleiding</a:t>
            </a:r>
          </a:p>
          <a:p>
            <a:pPr lvl="0"/>
            <a:endParaRPr lang="nl-BE" sz="2400"/>
          </a:p>
          <a:p>
            <a:pPr lvl="0"/>
            <a:endParaRPr lang="nl-BE" sz="2400"/>
          </a:p>
          <a:p>
            <a:pPr lvl="0"/>
            <a:endParaRPr lang="nl-BE"/>
          </a:p>
        </p:txBody>
      </p:sp>
      <p:sp>
        <p:nvSpPr>
          <p:cNvPr id="23" name="Tijdelijke aanduiding voor inhoud 12">
            <a:extLst>
              <a:ext uri="{FF2B5EF4-FFF2-40B4-BE49-F238E27FC236}">
                <a16:creationId xmlns:a16="http://schemas.microsoft.com/office/drawing/2014/main" id="{149FF17B-5017-48D0-96AB-A98E00558B73}"/>
              </a:ext>
            </a:extLst>
          </p:cNvPr>
          <p:cNvSpPr>
            <a:spLocks noGrp="1"/>
          </p:cNvSpPr>
          <p:nvPr>
            <p:ph sz="half" idx="13" hasCustomPrompt="1"/>
          </p:nvPr>
        </p:nvSpPr>
        <p:spPr>
          <a:xfrm>
            <a:off x="4696139" y="2558363"/>
            <a:ext cx="3427795" cy="1943067"/>
          </a:xfrm>
          <a:prstGeom prst="rect">
            <a:avLst/>
          </a:prstGeom>
        </p:spPr>
        <p:txBody>
          <a:bodyPr/>
          <a:lstStyle>
            <a:lvl1pPr marL="0" indent="0">
              <a:buNone/>
              <a:defRPr sz="1600" b="1">
                <a:latin typeface="+mn-lt"/>
              </a:defRPr>
            </a:lvl1pPr>
          </a:lstStyle>
          <a:p>
            <a:r>
              <a:rPr lang="nl-NL" sz="1600" b="0"/>
              <a:t>Gaat door op vaste campus. </a:t>
            </a:r>
          </a:p>
          <a:p>
            <a:r>
              <a:rPr lang="nl-NL" sz="1600" b="0"/>
              <a:t>Beschikbaar in: </a:t>
            </a:r>
          </a:p>
          <a:p>
            <a:endParaRPr lang="nl-NL" sz="1600" b="0"/>
          </a:p>
        </p:txBody>
      </p:sp>
      <p:sp>
        <p:nvSpPr>
          <p:cNvPr id="15" name="Tijdelijke aanduiding voor inhoud 12">
            <a:extLst>
              <a:ext uri="{FF2B5EF4-FFF2-40B4-BE49-F238E27FC236}">
                <a16:creationId xmlns:a16="http://schemas.microsoft.com/office/drawing/2014/main" id="{0BD15852-7F5A-4B98-A00B-F41DA233D512}"/>
              </a:ext>
            </a:extLst>
          </p:cNvPr>
          <p:cNvSpPr>
            <a:spLocks noGrp="1"/>
          </p:cNvSpPr>
          <p:nvPr>
            <p:ph sz="half" idx="14" hasCustomPrompt="1"/>
          </p:nvPr>
        </p:nvSpPr>
        <p:spPr>
          <a:xfrm>
            <a:off x="1020066" y="2558364"/>
            <a:ext cx="3427795" cy="1943067"/>
          </a:xfrm>
          <a:prstGeom prst="rect">
            <a:avLst/>
          </a:prstGeom>
        </p:spPr>
        <p:txBody>
          <a:bodyPr/>
          <a:lstStyle>
            <a:lvl1pPr marL="285750" indent="-285750">
              <a:buFont typeface="Wingdings" panose="05000000000000000000" pitchFamily="2" charset="2"/>
              <a:buChar char="§"/>
              <a:defRPr sz="1600" b="1">
                <a:latin typeface="+mn-lt"/>
              </a:defRPr>
            </a:lvl1pPr>
          </a:lstStyle>
          <a:p>
            <a:r>
              <a:rPr lang="nl-NL" sz="1600" b="0"/>
              <a:t>5x les in de week</a:t>
            </a:r>
          </a:p>
          <a:p>
            <a:r>
              <a:rPr lang="nl-NL" sz="1600" b="0"/>
              <a:t>Vaste lesmomenten: </a:t>
            </a:r>
          </a:p>
          <a:p>
            <a:endParaRPr lang="nl-NL" sz="1600" b="0"/>
          </a:p>
        </p:txBody>
      </p:sp>
      <p:pic>
        <p:nvPicPr>
          <p:cNvPr id="12" name="Afbeelding 11">
            <a:extLst>
              <a:ext uri="{FF2B5EF4-FFF2-40B4-BE49-F238E27FC236}">
                <a16:creationId xmlns:a16="http://schemas.microsoft.com/office/drawing/2014/main" id="{1170297F-C8C4-4E47-AB73-BF518B7B59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extLst>
      <p:ext uri="{BB962C8B-B14F-4D97-AF65-F5344CB8AC3E}">
        <p14:creationId xmlns:p14="http://schemas.microsoft.com/office/powerpoint/2010/main" val="2502768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leiding voor doener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075A024-B3F6-4EEF-B58A-E861000DF96C}"/>
              </a:ext>
            </a:extLst>
          </p:cNvPr>
          <p:cNvSpPr/>
          <p:nvPr userDrawn="1"/>
        </p:nvSpPr>
        <p:spPr>
          <a:xfrm>
            <a:off x="2" y="352424"/>
            <a:ext cx="5476873"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37BE3127-E429-49EC-B269-A454DEBC8DBA}"/>
              </a:ext>
            </a:extLst>
          </p:cNvPr>
          <p:cNvSpPr txBox="1">
            <a:spLocks/>
          </p:cNvSpPr>
          <p:nvPr userDrawn="1"/>
        </p:nvSpPr>
        <p:spPr>
          <a:xfrm>
            <a:off x="0" y="352424"/>
            <a:ext cx="6501653"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4000" b="0" i="0" u="none" strike="noStrike" kern="1200" cap="none" spc="0" normalizeH="0" baseline="0" noProof="0">
                <a:ln>
                  <a:noFill/>
                </a:ln>
                <a:solidFill>
                  <a:schemeClr val="bg1"/>
                </a:solidFill>
                <a:effectLst/>
                <a:uLnTx/>
                <a:uFillTx/>
                <a:latin typeface="+mj-lt"/>
                <a:ea typeface="+mj-ea"/>
                <a:cs typeface="+mj-cs"/>
              </a:rPr>
              <a:t>Opleidingen voor doeners</a:t>
            </a:r>
            <a:endParaRPr lang="nl-NL" sz="3600" b="0" i="0">
              <a:solidFill>
                <a:schemeClr val="bg1"/>
              </a:solidFill>
              <a:effectLst/>
            </a:endParaRPr>
          </a:p>
        </p:txBody>
      </p:sp>
      <p:sp>
        <p:nvSpPr>
          <p:cNvPr id="6" name="Tijdelijke aanduiding voor inhoud 2">
            <a:extLst>
              <a:ext uri="{FF2B5EF4-FFF2-40B4-BE49-F238E27FC236}">
                <a16:creationId xmlns:a16="http://schemas.microsoft.com/office/drawing/2014/main" id="{4D2411DF-1C1F-4B35-AAF4-8F9D2CE885E8}"/>
              </a:ext>
            </a:extLst>
          </p:cNvPr>
          <p:cNvSpPr>
            <a:spLocks noGrp="1"/>
          </p:cNvSpPr>
          <p:nvPr>
            <p:ph sz="half" idx="1"/>
          </p:nvPr>
        </p:nvSpPr>
        <p:spPr>
          <a:xfrm>
            <a:off x="811646" y="1278121"/>
            <a:ext cx="7456054" cy="3262312"/>
          </a:xfrm>
          <a:prstGeom prst="rect">
            <a:avLst/>
          </a:prstGeom>
        </p:spPr>
        <p:txBody>
          <a:bodyPr/>
          <a:lstStyle>
            <a:lvl1pPr marL="0" indent="0">
              <a:buNone/>
              <a:defRPr sz="2400" b="1"/>
            </a:lvl1pPr>
            <a:lvl2pPr marL="685800" indent="-228600">
              <a:lnSpc>
                <a:spcPct val="130000"/>
              </a:lnSpc>
              <a:buFont typeface="Wingdings" panose="05000000000000000000" pitchFamily="2" charset="2"/>
              <a:buChar char="ü"/>
              <a:defRPr sz="2400" b="0"/>
            </a:lvl2pPr>
          </a:lstStyle>
          <a:p>
            <a:pPr lvl="0"/>
            <a:endParaRPr lang="nl-BE" sz="2400" b="0"/>
          </a:p>
          <a:p>
            <a:pPr lvl="1"/>
            <a:endParaRPr lang="nl-BE" sz="2400" b="0"/>
          </a:p>
          <a:p>
            <a:pPr lvl="0"/>
            <a:endParaRPr lang="nl-BE" sz="2400"/>
          </a:p>
          <a:p>
            <a:pPr lvl="0"/>
            <a:endParaRPr lang="nl-BE" sz="2400"/>
          </a:p>
          <a:p>
            <a:pPr lvl="0"/>
            <a:endParaRPr lang="nl-BE" sz="2400"/>
          </a:p>
          <a:p>
            <a:pPr lvl="0"/>
            <a:endParaRPr lang="nl-BE"/>
          </a:p>
        </p:txBody>
      </p:sp>
      <p:pic>
        <p:nvPicPr>
          <p:cNvPr id="8" name="Afbeelding 7">
            <a:extLst>
              <a:ext uri="{FF2B5EF4-FFF2-40B4-BE49-F238E27FC236}">
                <a16:creationId xmlns:a16="http://schemas.microsoft.com/office/drawing/2014/main" id="{0D8252AB-63E5-4199-BCE0-B520070BDC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extLst>
      <p:ext uri="{BB962C8B-B14F-4D97-AF65-F5344CB8AC3E}">
        <p14:creationId xmlns:p14="http://schemas.microsoft.com/office/powerpoint/2010/main" val="2055877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uer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075A024-B3F6-4EEF-B58A-E861000DF96C}"/>
              </a:ext>
            </a:extLst>
          </p:cNvPr>
          <p:cNvSpPr/>
          <p:nvPr userDrawn="1"/>
        </p:nvSpPr>
        <p:spPr>
          <a:xfrm>
            <a:off x="2" y="352424"/>
            <a:ext cx="5476873"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37BE3127-E429-49EC-B269-A454DEBC8DBA}"/>
              </a:ext>
            </a:extLst>
          </p:cNvPr>
          <p:cNvSpPr txBox="1">
            <a:spLocks/>
          </p:cNvSpPr>
          <p:nvPr userDrawn="1"/>
        </p:nvSpPr>
        <p:spPr>
          <a:xfrm>
            <a:off x="143643" y="396658"/>
            <a:ext cx="4568496" cy="519897"/>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2800" b="0" i="0" u="none" strike="noStrike" kern="1200" cap="none" spc="0" normalizeH="0" baseline="0" noProof="0">
                <a:ln>
                  <a:noFill/>
                </a:ln>
                <a:solidFill>
                  <a:schemeClr val="bg1"/>
                </a:solidFill>
                <a:effectLst/>
                <a:uLnTx/>
                <a:uFillTx/>
                <a:latin typeface="+mj-lt"/>
                <a:ea typeface="+mj-ea"/>
                <a:cs typeface="+mj-cs"/>
              </a:rPr>
              <a:t>Opleidingen voor doeners</a:t>
            </a:r>
            <a:endParaRPr lang="nl-NL" sz="2800" b="0" i="0">
              <a:solidFill>
                <a:schemeClr val="bg1"/>
              </a:solidFill>
              <a:effectLst/>
            </a:endParaRPr>
          </a:p>
        </p:txBody>
      </p:sp>
      <p:pic>
        <p:nvPicPr>
          <p:cNvPr id="7" name="Afbeelding 6">
            <a:extLst>
              <a:ext uri="{FF2B5EF4-FFF2-40B4-BE49-F238E27FC236}">
                <a16:creationId xmlns:a16="http://schemas.microsoft.com/office/drawing/2014/main" id="{BBBDB52A-1311-4A34-BB1A-899F791C69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67312" y="4486416"/>
            <a:ext cx="1259618" cy="541636"/>
          </a:xfrm>
          <a:prstGeom prst="rect">
            <a:avLst/>
          </a:prstGeom>
        </p:spPr>
      </p:pic>
      <p:sp>
        <p:nvSpPr>
          <p:cNvPr id="12" name="Tekstvak 11">
            <a:extLst>
              <a:ext uri="{FF2B5EF4-FFF2-40B4-BE49-F238E27FC236}">
                <a16:creationId xmlns:a16="http://schemas.microsoft.com/office/drawing/2014/main" id="{458D3C28-DECF-49DF-BB2F-C5E9E9F47952}"/>
              </a:ext>
            </a:extLst>
          </p:cNvPr>
          <p:cNvSpPr txBox="1"/>
          <p:nvPr userDrawn="1"/>
        </p:nvSpPr>
        <p:spPr>
          <a:xfrm>
            <a:off x="163375" y="3410188"/>
            <a:ext cx="2673889" cy="1000274"/>
          </a:xfrm>
          <a:prstGeom prst="rect">
            <a:avLst/>
          </a:prstGeom>
          <a:noFill/>
        </p:spPr>
        <p:txBody>
          <a:bodyPr wrap="square" rtlCol="0">
            <a:spAutoFit/>
          </a:bodyPr>
          <a:lstStyle/>
          <a:p>
            <a:pPr algn="l"/>
            <a:r>
              <a:rPr lang="nl-BE" sz="1400" b="1">
                <a:solidFill>
                  <a:srgbClr val="FF3521"/>
                </a:solidFill>
              </a:rPr>
              <a:t>Duale leermodellen</a:t>
            </a:r>
          </a:p>
          <a:p>
            <a:pPr algn="l"/>
            <a:endParaRPr lang="nl-BE" sz="900">
              <a:solidFill>
                <a:schemeClr val="tx1"/>
              </a:solidFill>
            </a:endParaRPr>
          </a:p>
          <a:p>
            <a:pPr marL="171450" lvl="0" indent="-171450">
              <a:buFont typeface="Wingdings" panose="05000000000000000000" pitchFamily="2" charset="2"/>
              <a:buChar char="ü"/>
            </a:pPr>
            <a:r>
              <a:rPr lang="nl-BE" sz="1200" b="0"/>
              <a:t>Leer een </a:t>
            </a:r>
            <a:r>
              <a:rPr lang="nl-BE" sz="1200" b="1"/>
              <a:t>vak op de werkvloer</a:t>
            </a:r>
          </a:p>
          <a:p>
            <a:pPr marL="171450" lvl="0" indent="-171450">
              <a:buFont typeface="Wingdings" panose="05000000000000000000" pitchFamily="2" charset="2"/>
              <a:buChar char="ü"/>
            </a:pPr>
            <a:r>
              <a:rPr lang="nl-BE" sz="1200" b="1"/>
              <a:t>Persoonlijke begeleiding</a:t>
            </a:r>
          </a:p>
          <a:p>
            <a:pPr marL="171450" lvl="0" indent="-171450">
              <a:buFont typeface="Wingdings" panose="05000000000000000000" pitchFamily="2" charset="2"/>
              <a:buChar char="ü"/>
            </a:pPr>
            <a:r>
              <a:rPr lang="nl-BE" sz="1200" b="0"/>
              <a:t>Erkend getuigschrift of diploma</a:t>
            </a:r>
          </a:p>
        </p:txBody>
      </p:sp>
      <p:sp>
        <p:nvSpPr>
          <p:cNvPr id="14" name="Tekstvak 13">
            <a:extLst>
              <a:ext uri="{FF2B5EF4-FFF2-40B4-BE49-F238E27FC236}">
                <a16:creationId xmlns:a16="http://schemas.microsoft.com/office/drawing/2014/main" id="{2012A468-45B7-48B4-B448-0F67F09E57D8}"/>
              </a:ext>
            </a:extLst>
          </p:cNvPr>
          <p:cNvSpPr txBox="1"/>
          <p:nvPr userDrawn="1"/>
        </p:nvSpPr>
        <p:spPr>
          <a:xfrm>
            <a:off x="163375" y="1501338"/>
            <a:ext cx="2782849" cy="1184940"/>
          </a:xfrm>
          <a:prstGeom prst="rect">
            <a:avLst/>
          </a:prstGeom>
          <a:noFill/>
        </p:spPr>
        <p:txBody>
          <a:bodyPr wrap="square" rtlCol="0">
            <a:spAutoFit/>
          </a:bodyPr>
          <a:lstStyle/>
          <a:p>
            <a:pPr lvl="0">
              <a:buFont typeface="Wingdings" panose="05000000000000000000" pitchFamily="2" charset="2"/>
              <a:buNone/>
            </a:pPr>
            <a:r>
              <a:rPr lang="nl-BE" sz="1400" b="1">
                <a:solidFill>
                  <a:srgbClr val="FF3521"/>
                </a:solidFill>
              </a:rPr>
              <a:t>Praktisch en innoverend</a:t>
            </a:r>
          </a:p>
          <a:p>
            <a:pPr lvl="0">
              <a:buFont typeface="Wingdings" panose="05000000000000000000" pitchFamily="2" charset="2"/>
              <a:buNone/>
            </a:pPr>
            <a:endParaRPr lang="nl-BE" sz="900" b="1"/>
          </a:p>
          <a:p>
            <a:pPr lvl="0">
              <a:buFont typeface="Wingdings" panose="05000000000000000000" pitchFamily="2" charset="2"/>
              <a:buChar char="ü"/>
            </a:pPr>
            <a:r>
              <a:rPr lang="nl-BE" sz="900" b="1"/>
              <a:t>  </a:t>
            </a:r>
            <a:r>
              <a:rPr lang="nl-BE" sz="1200" b="0"/>
              <a:t>Mix van </a:t>
            </a:r>
            <a:r>
              <a:rPr lang="nl-BE" sz="1200" b="1"/>
              <a:t>theorie en praktijk </a:t>
            </a:r>
          </a:p>
          <a:p>
            <a:pPr lvl="0">
              <a:buFont typeface="Wingdings" panose="05000000000000000000" pitchFamily="2" charset="2"/>
              <a:buChar char="ü"/>
            </a:pPr>
            <a:r>
              <a:rPr lang="nl-BE" sz="1200" b="0"/>
              <a:t> Ervaren docenten</a:t>
            </a:r>
          </a:p>
          <a:p>
            <a:pPr lvl="0">
              <a:buFont typeface="Wingdings" panose="05000000000000000000" pitchFamily="2" charset="2"/>
              <a:buChar char="ü"/>
            </a:pPr>
            <a:r>
              <a:rPr lang="nl-BE" sz="1200" b="0"/>
              <a:t> </a:t>
            </a:r>
            <a:r>
              <a:rPr lang="nl-BE" sz="1200" b="1"/>
              <a:t>Nieuwste technieken</a:t>
            </a:r>
          </a:p>
          <a:p>
            <a:pPr lvl="0">
              <a:buFont typeface="Wingdings" panose="05000000000000000000" pitchFamily="2" charset="2"/>
              <a:buChar char="ü"/>
            </a:pPr>
            <a:r>
              <a:rPr lang="nl-BE" sz="1200" b="0"/>
              <a:t> Erkend getuigschrift of diploma</a:t>
            </a:r>
            <a:endParaRPr lang="nl-BE" sz="1000" b="0"/>
          </a:p>
        </p:txBody>
      </p:sp>
      <p:sp>
        <p:nvSpPr>
          <p:cNvPr id="15" name="Tekstvak 14">
            <a:extLst>
              <a:ext uri="{FF2B5EF4-FFF2-40B4-BE49-F238E27FC236}">
                <a16:creationId xmlns:a16="http://schemas.microsoft.com/office/drawing/2014/main" id="{9D393295-5FC3-4E74-9B92-BC604DAA27CB}"/>
              </a:ext>
            </a:extLst>
          </p:cNvPr>
          <p:cNvSpPr txBox="1"/>
          <p:nvPr userDrawn="1"/>
        </p:nvSpPr>
        <p:spPr>
          <a:xfrm>
            <a:off x="6681011" y="1501338"/>
            <a:ext cx="2476637" cy="1354217"/>
          </a:xfrm>
          <a:prstGeom prst="rect">
            <a:avLst/>
          </a:prstGeom>
          <a:noFill/>
        </p:spPr>
        <p:txBody>
          <a:bodyPr wrap="square" rtlCol="0">
            <a:spAutoFit/>
          </a:bodyPr>
          <a:lstStyle/>
          <a:p>
            <a:pPr lvl="0">
              <a:buFont typeface="Wingdings" panose="05000000000000000000" pitchFamily="2" charset="2"/>
              <a:buNone/>
            </a:pPr>
            <a:r>
              <a:rPr lang="nl-BE" sz="1400" b="1">
                <a:solidFill>
                  <a:srgbClr val="FF3521"/>
                </a:solidFill>
              </a:rPr>
              <a:t>Starten en groeien </a:t>
            </a:r>
            <a:br>
              <a:rPr lang="nl-BE" sz="1400" b="1">
                <a:solidFill>
                  <a:srgbClr val="FF3521"/>
                </a:solidFill>
              </a:rPr>
            </a:br>
            <a:r>
              <a:rPr lang="nl-BE" sz="1400" b="1">
                <a:solidFill>
                  <a:srgbClr val="FF3521"/>
                </a:solidFill>
              </a:rPr>
              <a:t>als ondernemer</a:t>
            </a:r>
          </a:p>
          <a:p>
            <a:pPr lvl="0">
              <a:buFont typeface="Wingdings" panose="05000000000000000000" pitchFamily="2" charset="2"/>
              <a:buNone/>
            </a:pPr>
            <a:endParaRPr lang="nl-BE" sz="900" b="1"/>
          </a:p>
          <a:p>
            <a:pPr lvl="0">
              <a:buFont typeface="Wingdings" panose="05000000000000000000" pitchFamily="2" charset="2"/>
              <a:buChar char="ü"/>
            </a:pPr>
            <a:r>
              <a:rPr lang="nl-BE" sz="900" b="1"/>
              <a:t>  </a:t>
            </a:r>
            <a:r>
              <a:rPr lang="nl-BE" sz="1200" b="0"/>
              <a:t>Mix van </a:t>
            </a:r>
            <a:r>
              <a:rPr lang="nl-BE" sz="1200" b="1"/>
              <a:t>kennis en coaching </a:t>
            </a:r>
          </a:p>
          <a:p>
            <a:pPr lvl="0">
              <a:buFont typeface="Wingdings" panose="05000000000000000000" pitchFamily="2" charset="2"/>
              <a:buChar char="ü"/>
            </a:pPr>
            <a:r>
              <a:rPr lang="nl-BE" sz="1200" b="1"/>
              <a:t> Ondernemende vaardigheden</a:t>
            </a:r>
          </a:p>
          <a:p>
            <a:pPr lvl="0">
              <a:buFont typeface="Wingdings" panose="05000000000000000000" pitchFamily="2" charset="2"/>
              <a:buChar char="ü"/>
            </a:pPr>
            <a:r>
              <a:rPr lang="nl-BE" sz="1200" b="0"/>
              <a:t> Haalbaarheidsadvies</a:t>
            </a:r>
          </a:p>
          <a:p>
            <a:pPr algn="l"/>
            <a:endParaRPr lang="nl-BE" sz="900" b="1">
              <a:solidFill>
                <a:schemeClr val="bg1"/>
              </a:solidFill>
            </a:endParaRPr>
          </a:p>
        </p:txBody>
      </p:sp>
      <p:sp>
        <p:nvSpPr>
          <p:cNvPr id="16" name="Rechthoek 15">
            <a:extLst>
              <a:ext uri="{FF2B5EF4-FFF2-40B4-BE49-F238E27FC236}">
                <a16:creationId xmlns:a16="http://schemas.microsoft.com/office/drawing/2014/main" id="{E3B40CE0-B87A-4838-82A0-AF5551AE92E8}"/>
              </a:ext>
            </a:extLst>
          </p:cNvPr>
          <p:cNvSpPr/>
          <p:nvPr userDrawn="1"/>
        </p:nvSpPr>
        <p:spPr>
          <a:xfrm>
            <a:off x="7601301" y="4486416"/>
            <a:ext cx="1475381" cy="61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fbeelding 16">
            <a:extLst>
              <a:ext uri="{FF2B5EF4-FFF2-40B4-BE49-F238E27FC236}">
                <a16:creationId xmlns:a16="http://schemas.microsoft.com/office/drawing/2014/main" id="{4856E456-AD94-47B2-BBFC-2F476A4289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6595" y="4811562"/>
            <a:ext cx="365760" cy="191110"/>
          </a:xfrm>
          <a:prstGeom prst="rect">
            <a:avLst/>
          </a:prstGeom>
        </p:spPr>
      </p:pic>
      <p:pic>
        <p:nvPicPr>
          <p:cNvPr id="18" name="Afbeelding 17">
            <a:extLst>
              <a:ext uri="{FF2B5EF4-FFF2-40B4-BE49-F238E27FC236}">
                <a16:creationId xmlns:a16="http://schemas.microsoft.com/office/drawing/2014/main" id="{ADB96D84-CE16-444A-A276-EAD7A79859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50895" y="4778311"/>
            <a:ext cx="1008914" cy="237094"/>
          </a:xfrm>
          <a:prstGeom prst="rect">
            <a:avLst/>
          </a:prstGeom>
        </p:spPr>
      </p:pic>
      <p:sp>
        <p:nvSpPr>
          <p:cNvPr id="19" name="Tekstvak 18">
            <a:extLst>
              <a:ext uri="{FF2B5EF4-FFF2-40B4-BE49-F238E27FC236}">
                <a16:creationId xmlns:a16="http://schemas.microsoft.com/office/drawing/2014/main" id="{E8E9947D-2CC8-4D86-98CD-9221DE0B6276}"/>
              </a:ext>
            </a:extLst>
          </p:cNvPr>
          <p:cNvSpPr txBox="1"/>
          <p:nvPr userDrawn="1"/>
        </p:nvSpPr>
        <p:spPr>
          <a:xfrm>
            <a:off x="6112120" y="4778311"/>
            <a:ext cx="2036363" cy="230832"/>
          </a:xfrm>
          <a:prstGeom prst="rect">
            <a:avLst/>
          </a:prstGeom>
          <a:noFill/>
        </p:spPr>
        <p:txBody>
          <a:bodyPr wrap="square" rtlCol="0">
            <a:spAutoFit/>
          </a:bodyPr>
          <a:lstStyle/>
          <a:p>
            <a:pPr algn="l"/>
            <a:r>
              <a:rPr lang="nl-BE" sz="900">
                <a:solidFill>
                  <a:schemeClr val="tx1"/>
                </a:solidFill>
              </a:rPr>
              <a:t>In samenwerking met:</a:t>
            </a:r>
          </a:p>
        </p:txBody>
      </p:sp>
      <p:grpSp>
        <p:nvGrpSpPr>
          <p:cNvPr id="5" name="Groep 4">
            <a:extLst>
              <a:ext uri="{FF2B5EF4-FFF2-40B4-BE49-F238E27FC236}">
                <a16:creationId xmlns:a16="http://schemas.microsoft.com/office/drawing/2014/main" id="{B387924E-907E-AD6B-AE75-F511B56412E2}"/>
              </a:ext>
            </a:extLst>
          </p:cNvPr>
          <p:cNvGrpSpPr/>
          <p:nvPr userDrawn="1"/>
        </p:nvGrpSpPr>
        <p:grpSpPr>
          <a:xfrm>
            <a:off x="2639991" y="1230926"/>
            <a:ext cx="3864018" cy="3551043"/>
            <a:chOff x="2590221" y="1079274"/>
            <a:chExt cx="3864018" cy="3551043"/>
          </a:xfrm>
        </p:grpSpPr>
        <p:sp>
          <p:nvSpPr>
            <p:cNvPr id="9" name="Vrije vorm: vorm 8">
              <a:extLst>
                <a:ext uri="{FF2B5EF4-FFF2-40B4-BE49-F238E27FC236}">
                  <a16:creationId xmlns:a16="http://schemas.microsoft.com/office/drawing/2014/main" id="{F1C614F9-CB74-95CB-1653-287C6897B65E}"/>
                </a:ext>
              </a:extLst>
            </p:cNvPr>
            <p:cNvSpPr/>
            <p:nvPr/>
          </p:nvSpPr>
          <p:spPr>
            <a:xfrm>
              <a:off x="2590866" y="1079274"/>
              <a:ext cx="1813755" cy="1517988"/>
            </a:xfrm>
            <a:custGeom>
              <a:avLst/>
              <a:gdLst>
                <a:gd name="connsiteX0" fmla="*/ 0 w 1813755"/>
                <a:gd name="connsiteY0" fmla="*/ 1517988 h 1517988"/>
                <a:gd name="connsiteX1" fmla="*/ 1813755 w 1813755"/>
                <a:gd name="connsiteY1" fmla="*/ 0 h 1517988"/>
                <a:gd name="connsiteX2" fmla="*/ 1813755 w 1813755"/>
                <a:gd name="connsiteY2" fmla="*/ 1517988 h 1517988"/>
                <a:gd name="connsiteX3" fmla="*/ 0 w 1813755"/>
                <a:gd name="connsiteY3" fmla="*/ 1517988 h 1517988"/>
              </a:gdLst>
              <a:ahLst/>
              <a:cxnLst>
                <a:cxn ang="0">
                  <a:pos x="connsiteX0" y="connsiteY0"/>
                </a:cxn>
                <a:cxn ang="0">
                  <a:pos x="connsiteX1" y="connsiteY1"/>
                </a:cxn>
                <a:cxn ang="0">
                  <a:pos x="connsiteX2" y="connsiteY2"/>
                </a:cxn>
                <a:cxn ang="0">
                  <a:pos x="connsiteX3" y="connsiteY3"/>
                </a:cxn>
              </a:cxnLst>
              <a:rect l="l" t="t" r="r" b="b"/>
              <a:pathLst>
                <a:path w="1813755" h="1517988">
                  <a:moveTo>
                    <a:pt x="0" y="1517988"/>
                  </a:moveTo>
                  <a:cubicBezTo>
                    <a:pt x="0" y="679626"/>
                    <a:pt x="812046" y="0"/>
                    <a:pt x="1813755" y="0"/>
                  </a:cubicBezTo>
                  <a:lnTo>
                    <a:pt x="1813755" y="1517988"/>
                  </a:lnTo>
                  <a:lnTo>
                    <a:pt x="0" y="1517988"/>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0805" tIns="544176" rIns="99568" bIns="99568" numCol="1" spcCol="1270" anchor="ctr" anchorCtr="0">
              <a:noAutofit/>
            </a:bodyPr>
            <a:lstStyle/>
            <a:p>
              <a:pPr marL="0" lvl="0" indent="0" algn="ctr" defTabSz="622300">
                <a:lnSpc>
                  <a:spcPct val="90000"/>
                </a:lnSpc>
                <a:spcBef>
                  <a:spcPct val="0"/>
                </a:spcBef>
                <a:spcAft>
                  <a:spcPct val="35000"/>
                </a:spcAft>
                <a:buNone/>
              </a:pPr>
              <a:r>
                <a:rPr lang="nl-BE" sz="1400" b="1" kern="1200"/>
                <a:t>Opleidingen</a:t>
              </a:r>
            </a:p>
          </p:txBody>
        </p:sp>
        <p:sp>
          <p:nvSpPr>
            <p:cNvPr id="10" name="Vrije vorm: vorm 9">
              <a:extLst>
                <a:ext uri="{FF2B5EF4-FFF2-40B4-BE49-F238E27FC236}">
                  <a16:creationId xmlns:a16="http://schemas.microsoft.com/office/drawing/2014/main" id="{ED0BC85B-893B-5267-0D17-06D030E67DEA}"/>
                </a:ext>
              </a:extLst>
            </p:cNvPr>
            <p:cNvSpPr/>
            <p:nvPr/>
          </p:nvSpPr>
          <p:spPr>
            <a:xfrm>
              <a:off x="4567975" y="1086924"/>
              <a:ext cx="1886264" cy="1502687"/>
            </a:xfrm>
            <a:custGeom>
              <a:avLst/>
              <a:gdLst>
                <a:gd name="connsiteX0" fmla="*/ 0 w 1502686"/>
                <a:gd name="connsiteY0" fmla="*/ 1886263 h 1886263"/>
                <a:gd name="connsiteX1" fmla="*/ 1502686 w 1502686"/>
                <a:gd name="connsiteY1" fmla="*/ 0 h 1886263"/>
                <a:gd name="connsiteX2" fmla="*/ 1502686 w 1502686"/>
                <a:gd name="connsiteY2" fmla="*/ 1886263 h 1886263"/>
                <a:gd name="connsiteX3" fmla="*/ 0 w 1502686"/>
                <a:gd name="connsiteY3" fmla="*/ 1886263 h 1886263"/>
              </a:gdLst>
              <a:ahLst/>
              <a:cxnLst>
                <a:cxn ang="0">
                  <a:pos x="connsiteX0" y="connsiteY0"/>
                </a:cxn>
                <a:cxn ang="0">
                  <a:pos x="connsiteX1" y="connsiteY1"/>
                </a:cxn>
                <a:cxn ang="0">
                  <a:pos x="connsiteX2" y="connsiteY2"/>
                </a:cxn>
                <a:cxn ang="0">
                  <a:pos x="connsiteX3" y="connsiteY3"/>
                </a:cxn>
              </a:cxnLst>
              <a:rect l="l" t="t" r="r" b="b"/>
              <a:pathLst>
                <a:path w="1502686" h="1886263">
                  <a:moveTo>
                    <a:pt x="0" y="1"/>
                  </a:moveTo>
                  <a:cubicBezTo>
                    <a:pt x="829910" y="1"/>
                    <a:pt x="1502686" y="844508"/>
                    <a:pt x="1502686" y="1886262"/>
                  </a:cubicBezTo>
                  <a:lnTo>
                    <a:pt x="0" y="1886262"/>
                  </a:lnTo>
                  <a:lnTo>
                    <a:pt x="0" y="1"/>
                  </a:lnTo>
                  <a:close/>
                </a:path>
              </a:pathLst>
            </a:custGeom>
            <a:blipFill dpi="0" rotWithShape="0">
              <a:blip r:embed="rId7" cstate="print">
                <a:extLst>
                  <a:ext uri="{28A0092B-C50C-407E-A947-70E740481C1C}">
                    <a14:useLocalDpi xmlns:a14="http://schemas.microsoft.com/office/drawing/2010/main" val="0"/>
                  </a:ext>
                </a:extLst>
              </a:blip>
              <a:srcRect/>
              <a:stretch>
                <a:fillRect l="-14978" t="-1305" r="-14569" b="-983"/>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345" tIns="525472" rIns="637818" bIns="85344" numCol="1" spcCol="1270" anchor="ctr" anchorCtr="0">
              <a:noAutofit/>
            </a:bodyPr>
            <a:lstStyle/>
            <a:p>
              <a:pPr marL="0" lvl="0" indent="0" algn="ctr" defTabSz="533400">
                <a:lnSpc>
                  <a:spcPct val="90000"/>
                </a:lnSpc>
                <a:spcBef>
                  <a:spcPct val="0"/>
                </a:spcBef>
                <a:spcAft>
                  <a:spcPct val="35000"/>
                </a:spcAft>
                <a:buNone/>
              </a:pPr>
              <a:r>
                <a:rPr lang="nl-BE" sz="1200" b="1" kern="1200"/>
                <a:t>Ondernemen</a:t>
              </a:r>
            </a:p>
          </p:txBody>
        </p:sp>
        <p:sp>
          <p:nvSpPr>
            <p:cNvPr id="11" name="Vrije vorm: vorm 10">
              <a:extLst>
                <a:ext uri="{FF2B5EF4-FFF2-40B4-BE49-F238E27FC236}">
                  <a16:creationId xmlns:a16="http://schemas.microsoft.com/office/drawing/2014/main" id="{A2DE542B-6BF6-9666-CC8B-7CD1551362BC}"/>
                </a:ext>
              </a:extLst>
            </p:cNvPr>
            <p:cNvSpPr/>
            <p:nvPr/>
          </p:nvSpPr>
          <p:spPr>
            <a:xfrm>
              <a:off x="4567975" y="3101197"/>
              <a:ext cx="1814400" cy="1519200"/>
            </a:xfrm>
            <a:custGeom>
              <a:avLst/>
              <a:gdLst>
                <a:gd name="connsiteX0" fmla="*/ 0 w 1797503"/>
                <a:gd name="connsiteY0" fmla="*/ 1572090 h 1572090"/>
                <a:gd name="connsiteX1" fmla="*/ 1797503 w 1797503"/>
                <a:gd name="connsiteY1" fmla="*/ 0 h 1572090"/>
                <a:gd name="connsiteX2" fmla="*/ 1797503 w 1797503"/>
                <a:gd name="connsiteY2" fmla="*/ 1572090 h 1572090"/>
                <a:gd name="connsiteX3" fmla="*/ 0 w 1797503"/>
                <a:gd name="connsiteY3" fmla="*/ 1572090 h 1572090"/>
              </a:gdLst>
              <a:ahLst/>
              <a:cxnLst>
                <a:cxn ang="0">
                  <a:pos x="connsiteX0" y="connsiteY0"/>
                </a:cxn>
                <a:cxn ang="0">
                  <a:pos x="connsiteX1" y="connsiteY1"/>
                </a:cxn>
                <a:cxn ang="0">
                  <a:pos x="connsiteX2" y="connsiteY2"/>
                </a:cxn>
                <a:cxn ang="0">
                  <a:pos x="connsiteX3" y="connsiteY3"/>
                </a:cxn>
              </a:cxnLst>
              <a:rect l="l" t="t" r="r" b="b"/>
              <a:pathLst>
                <a:path w="1797503" h="1572090">
                  <a:moveTo>
                    <a:pt x="1797503" y="0"/>
                  </a:moveTo>
                  <a:cubicBezTo>
                    <a:pt x="1797503" y="868241"/>
                    <a:pt x="992733" y="1572090"/>
                    <a:pt x="0" y="1572090"/>
                  </a:cubicBezTo>
                  <a:lnTo>
                    <a:pt x="0" y="0"/>
                  </a:lnTo>
                  <a:lnTo>
                    <a:pt x="1797503" y="0"/>
                  </a:lnTo>
                  <a:close/>
                </a:path>
              </a:pathLst>
            </a:custGeom>
            <a:blipFill dpi="0" rotWithShape="0">
              <a:blip r:embed="rId8" cstate="print">
                <a:extLst>
                  <a:ext uri="{28A0092B-C50C-407E-A947-70E740481C1C}">
                    <a14:useLocalDpi xmlns:a14="http://schemas.microsoft.com/office/drawing/2010/main" val="0"/>
                  </a:ext>
                </a:extLst>
              </a:blip>
              <a:srcRect/>
              <a:stretch>
                <a:fillRect l="-25958" t="-4320" r="-21208" b="-7947"/>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99569" rIns="626044" bIns="560023" numCol="1" spcCol="1270" anchor="ctr" anchorCtr="0">
              <a:noAutofit/>
            </a:bodyPr>
            <a:lstStyle/>
            <a:p>
              <a:pPr marL="0" lvl="0" indent="0" algn="ctr" defTabSz="622300">
                <a:lnSpc>
                  <a:spcPct val="90000"/>
                </a:lnSpc>
                <a:spcBef>
                  <a:spcPct val="0"/>
                </a:spcBef>
                <a:spcAft>
                  <a:spcPct val="35000"/>
                </a:spcAft>
                <a:buNone/>
              </a:pPr>
              <a:r>
                <a:rPr lang="nl-BE" sz="1400" b="1" kern="1200"/>
                <a:t>Werken</a:t>
              </a:r>
            </a:p>
          </p:txBody>
        </p:sp>
        <p:sp>
          <p:nvSpPr>
            <p:cNvPr id="21" name="Vrije vorm: vorm 20">
              <a:extLst>
                <a:ext uri="{FF2B5EF4-FFF2-40B4-BE49-F238E27FC236}">
                  <a16:creationId xmlns:a16="http://schemas.microsoft.com/office/drawing/2014/main" id="{95B03EC9-7F4E-BAE3-4FA9-3E0F01E35904}"/>
                </a:ext>
              </a:extLst>
            </p:cNvPr>
            <p:cNvSpPr/>
            <p:nvPr/>
          </p:nvSpPr>
          <p:spPr>
            <a:xfrm>
              <a:off x="2590221" y="3111117"/>
              <a:ext cx="1814400" cy="1519200"/>
            </a:xfrm>
            <a:custGeom>
              <a:avLst/>
              <a:gdLst>
                <a:gd name="connsiteX0" fmla="*/ 0 w 1560757"/>
                <a:gd name="connsiteY0" fmla="*/ 1887010 h 1887010"/>
                <a:gd name="connsiteX1" fmla="*/ 1560757 w 1560757"/>
                <a:gd name="connsiteY1" fmla="*/ 0 h 1887010"/>
                <a:gd name="connsiteX2" fmla="*/ 1560757 w 1560757"/>
                <a:gd name="connsiteY2" fmla="*/ 1887010 h 1887010"/>
                <a:gd name="connsiteX3" fmla="*/ 0 w 1560757"/>
                <a:gd name="connsiteY3" fmla="*/ 1887010 h 1887010"/>
              </a:gdLst>
              <a:ahLst/>
              <a:cxnLst>
                <a:cxn ang="0">
                  <a:pos x="connsiteX0" y="connsiteY0"/>
                </a:cxn>
                <a:cxn ang="0">
                  <a:pos x="connsiteX1" y="connsiteY1"/>
                </a:cxn>
                <a:cxn ang="0">
                  <a:pos x="connsiteX2" y="connsiteY2"/>
                </a:cxn>
                <a:cxn ang="0">
                  <a:pos x="connsiteX3" y="connsiteY3"/>
                </a:cxn>
              </a:cxnLst>
              <a:rect l="l" t="t" r="r" b="b"/>
              <a:pathLst>
                <a:path w="1560757" h="1887010">
                  <a:moveTo>
                    <a:pt x="1560757" y="1887009"/>
                  </a:moveTo>
                  <a:cubicBezTo>
                    <a:pt x="698775" y="1887009"/>
                    <a:pt x="0" y="1042166"/>
                    <a:pt x="0" y="1"/>
                  </a:cubicBezTo>
                  <a:lnTo>
                    <a:pt x="1560757" y="1"/>
                  </a:lnTo>
                  <a:lnTo>
                    <a:pt x="1560757" y="1887009"/>
                  </a:lnTo>
                  <a:close/>
                </a:path>
              </a:pathLst>
            </a:custGeom>
            <a:blipFill dpi="0" rotWithShape="0">
              <a:blip r:embed="rId9" cstate="print">
                <a:extLst>
                  <a:ext uri="{28A0092B-C50C-407E-A947-70E740481C1C}">
                    <a14:useLocalDpi xmlns:a14="http://schemas.microsoft.com/office/drawing/2010/main" val="0"/>
                  </a:ext>
                </a:extLst>
              </a:blip>
              <a:srcRect/>
              <a:stretch>
                <a:fillRect l="-20308" r="-20881" b="-1143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2261" tIns="99569" rIns="99567" bIns="556702" numCol="1" spcCol="1270" anchor="ctr" anchorCtr="0">
              <a:noAutofit/>
            </a:bodyPr>
            <a:lstStyle/>
            <a:p>
              <a:pPr marL="0" lvl="0" indent="0" algn="ctr" defTabSz="622300">
                <a:lnSpc>
                  <a:spcPct val="90000"/>
                </a:lnSpc>
                <a:spcBef>
                  <a:spcPct val="0"/>
                </a:spcBef>
                <a:spcAft>
                  <a:spcPct val="35000"/>
                </a:spcAft>
                <a:buNone/>
              </a:pPr>
              <a:r>
                <a:rPr lang="nl-BE" sz="1400" b="1" kern="1200"/>
                <a:t>Leren en werken</a:t>
              </a:r>
            </a:p>
          </p:txBody>
        </p:sp>
      </p:grpSp>
      <p:sp>
        <p:nvSpPr>
          <p:cNvPr id="13" name="Tekstvak 12">
            <a:extLst>
              <a:ext uri="{FF2B5EF4-FFF2-40B4-BE49-F238E27FC236}">
                <a16:creationId xmlns:a16="http://schemas.microsoft.com/office/drawing/2014/main" id="{2CE38FA2-4859-4E33-B790-C840001D6E16}"/>
              </a:ext>
            </a:extLst>
          </p:cNvPr>
          <p:cNvSpPr txBox="1"/>
          <p:nvPr userDrawn="1"/>
        </p:nvSpPr>
        <p:spPr>
          <a:xfrm>
            <a:off x="6681011" y="3171661"/>
            <a:ext cx="2476638" cy="1477328"/>
          </a:xfrm>
          <a:prstGeom prst="rect">
            <a:avLst/>
          </a:prstGeom>
          <a:noFill/>
        </p:spPr>
        <p:txBody>
          <a:bodyPr wrap="square" rtlCol="0">
            <a:spAutoFit/>
          </a:bodyPr>
          <a:lstStyle/>
          <a:p>
            <a:pPr lvl="0">
              <a:buFont typeface="Wingdings" panose="05000000000000000000" pitchFamily="2" charset="2"/>
              <a:buNone/>
            </a:pPr>
            <a:r>
              <a:rPr lang="nl-BE" sz="1400" b="1">
                <a:solidFill>
                  <a:srgbClr val="FF3521"/>
                </a:solidFill>
              </a:rPr>
              <a:t>Uitblinken in je vak </a:t>
            </a:r>
          </a:p>
          <a:p>
            <a:pPr lvl="0">
              <a:buFont typeface="Wingdings" panose="05000000000000000000" pitchFamily="2" charset="2"/>
              <a:buNone/>
            </a:pPr>
            <a:endParaRPr lang="nl-BE" sz="900" b="1"/>
          </a:p>
          <a:p>
            <a:pPr marL="171450" lvl="0" indent="-171450">
              <a:buFont typeface="Wingdings" panose="05000000000000000000" pitchFamily="2" charset="2"/>
              <a:buChar char="ü"/>
            </a:pPr>
            <a:r>
              <a:rPr lang="nl-BE" sz="1200" b="1"/>
              <a:t>Levenslang leren</a:t>
            </a:r>
          </a:p>
          <a:p>
            <a:pPr marL="171450" lvl="0" indent="-171450">
              <a:buFont typeface="Wingdings" panose="05000000000000000000" pitchFamily="2" charset="2"/>
              <a:buChar char="ü"/>
            </a:pPr>
            <a:r>
              <a:rPr lang="nl-BE" sz="1200" b="1"/>
              <a:t>Bijscholing </a:t>
            </a:r>
            <a:r>
              <a:rPr lang="nl-BE" sz="1200" b="0"/>
              <a:t>en</a:t>
            </a:r>
            <a:r>
              <a:rPr lang="nl-BE" sz="1200" b="1"/>
              <a:t> specialisaties</a:t>
            </a:r>
            <a:br>
              <a:rPr lang="nl-BE" sz="1200" b="1"/>
            </a:br>
            <a:r>
              <a:rPr lang="nl-BE" sz="1050" b="0"/>
              <a:t>Officieel getuigschrift,</a:t>
            </a:r>
            <a:r>
              <a:rPr lang="nl-BE" sz="1050" b="0" baseline="0"/>
              <a:t> </a:t>
            </a:r>
            <a:r>
              <a:rPr lang="nl-BE" sz="1050" b="0"/>
              <a:t>erkend certificaat</a:t>
            </a:r>
          </a:p>
          <a:p>
            <a:pPr marL="171450" lvl="0" indent="-171450">
              <a:buFont typeface="Wingdings" panose="05000000000000000000" pitchFamily="2" charset="2"/>
              <a:buChar char="ü"/>
            </a:pPr>
            <a:r>
              <a:rPr lang="nl-BE" sz="1200" b="1"/>
              <a:t>Loopbaanbegeleiding</a:t>
            </a:r>
            <a:br>
              <a:rPr lang="nl-BE" sz="1200" b="0"/>
            </a:br>
            <a:r>
              <a:rPr lang="nl-BE" sz="1000" b="0"/>
              <a:t>Erkend loopbaancentrum</a:t>
            </a:r>
            <a:endParaRPr lang="nl-BE" sz="1200" b="0"/>
          </a:p>
        </p:txBody>
      </p:sp>
      <p:pic>
        <p:nvPicPr>
          <p:cNvPr id="23" name="Afbeelding 22" descr="Afbeelding met tekst, illustratie&#10;&#10;Automatisch gegenereerde beschrijving">
            <a:extLst>
              <a:ext uri="{FF2B5EF4-FFF2-40B4-BE49-F238E27FC236}">
                <a16:creationId xmlns:a16="http://schemas.microsoft.com/office/drawing/2014/main" id="{4993167D-8445-7BA2-715C-6FFE279A852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00632" y="2783321"/>
            <a:ext cx="1085135" cy="426361"/>
          </a:xfrm>
          <a:prstGeom prst="rect">
            <a:avLst/>
          </a:prstGeom>
        </p:spPr>
      </p:pic>
    </p:spTree>
    <p:custDataLst>
      <p:tags r:id="rId1"/>
    </p:custDataLst>
    <p:extLst>
      <p:ext uri="{BB962C8B-B14F-4D97-AF65-F5344CB8AC3E}">
        <p14:creationId xmlns:p14="http://schemas.microsoft.com/office/powerpoint/2010/main" val="13822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0-#ppt_w/2"/>
                                          </p:val>
                                        </p:tav>
                                        <p:tav tm="100000">
                                          <p:val>
                                            <p:strVal val="#ppt_x"/>
                                          </p:val>
                                        </p:tav>
                                      </p:tavLst>
                                    </p:anim>
                                    <p:anim calcmode="lin" valueType="num">
                                      <p:cBhvr additive="base">
                                        <p:cTn id="1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1+#ppt_w/2"/>
                                          </p:val>
                                        </p:tav>
                                        <p:tav tm="100000">
                                          <p:val>
                                            <p:strVal val="#ppt_x"/>
                                          </p:val>
                                        </p:tav>
                                      </p:tavLst>
                                    </p:anim>
                                    <p:anim calcmode="lin" valueType="num">
                                      <p:cBhvr additive="base">
                                        <p:cTn id="19"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0-#ppt_w/2"/>
                                          </p:val>
                                        </p:tav>
                                        <p:tav tm="100000">
                                          <p:val>
                                            <p:strVal val="#ppt_x"/>
                                          </p:val>
                                        </p:tav>
                                      </p:tavLst>
                                    </p:anim>
                                    <p:anim calcmode="lin" valueType="num">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_Groen en tuin">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2E10D244-CA05-4511-949A-03DB6F4019C6}"/>
              </a:ext>
            </a:extLst>
          </p:cNvPr>
          <p:cNvPicPr>
            <a:picLocks noChangeAspect="1"/>
          </p:cNvPicPr>
          <p:nvPr userDrawn="1"/>
        </p:nvPicPr>
        <p:blipFill>
          <a:blip r:embed="rId2"/>
          <a:stretch>
            <a:fillRect/>
          </a:stretch>
        </p:blipFill>
        <p:spPr>
          <a:xfrm>
            <a:off x="2708" y="0"/>
            <a:ext cx="9141292" cy="5143500"/>
          </a:xfrm>
          <a:prstGeom prst="rect">
            <a:avLst/>
          </a:prstGeom>
        </p:spPr>
      </p:pic>
      <p:sp>
        <p:nvSpPr>
          <p:cNvPr id="13" name="Titel 1">
            <a:extLst>
              <a:ext uri="{FF2B5EF4-FFF2-40B4-BE49-F238E27FC236}">
                <a16:creationId xmlns:a16="http://schemas.microsoft.com/office/drawing/2014/main" id="{321F68FA-C356-4F9B-AFE8-3683332D46DB}"/>
              </a:ext>
            </a:extLst>
          </p:cNvPr>
          <p:cNvSpPr>
            <a:spLocks noGrp="1"/>
          </p:cNvSpPr>
          <p:nvPr>
            <p:ph type="title" hasCustomPrompt="1"/>
          </p:nvPr>
        </p:nvSpPr>
        <p:spPr>
          <a:xfrm>
            <a:off x="485775" y="1835550"/>
            <a:ext cx="42005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9" name="Rechthoek 8">
            <a:extLst>
              <a:ext uri="{FF2B5EF4-FFF2-40B4-BE49-F238E27FC236}">
                <a16:creationId xmlns:a16="http://schemas.microsoft.com/office/drawing/2014/main" id="{12A68E44-7A85-4699-93DF-1CA7D7F16B00}"/>
              </a:ext>
            </a:extLst>
          </p:cNvPr>
          <p:cNvSpPr/>
          <p:nvPr userDrawn="1"/>
        </p:nvSpPr>
        <p:spPr>
          <a:xfrm>
            <a:off x="-1" y="329102"/>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10" name="Titel 1">
            <a:extLst>
              <a:ext uri="{FF2B5EF4-FFF2-40B4-BE49-F238E27FC236}">
                <a16:creationId xmlns:a16="http://schemas.microsoft.com/office/drawing/2014/main" id="{600F412B-C74E-4B98-807E-6D315E89507E}"/>
              </a:ext>
            </a:extLst>
          </p:cNvPr>
          <p:cNvSpPr txBox="1">
            <a:spLocks/>
          </p:cNvSpPr>
          <p:nvPr userDrawn="1"/>
        </p:nvSpPr>
        <p:spPr>
          <a:xfrm>
            <a:off x="0" y="329102"/>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8" name="Tekstvak 7">
            <a:extLst>
              <a:ext uri="{FF2B5EF4-FFF2-40B4-BE49-F238E27FC236}">
                <a16:creationId xmlns:a16="http://schemas.microsoft.com/office/drawing/2014/main" id="{EA350807-B24B-4240-AB4D-0050F1624F26}"/>
              </a:ext>
            </a:extLst>
          </p:cNvPr>
          <p:cNvSpPr txBox="1"/>
          <p:nvPr userDrawn="1"/>
        </p:nvSpPr>
        <p:spPr>
          <a:xfrm>
            <a:off x="2137628"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11" name="Afbeelding 10">
            <a:extLst>
              <a:ext uri="{FF2B5EF4-FFF2-40B4-BE49-F238E27FC236}">
                <a16:creationId xmlns:a16="http://schemas.microsoft.com/office/drawing/2014/main" id="{2D405F2A-F91B-4CDE-8EBC-5E65D105621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3471144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rkplekler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075A024-B3F6-4EEF-B58A-E861000DF96C}"/>
              </a:ext>
            </a:extLst>
          </p:cNvPr>
          <p:cNvSpPr/>
          <p:nvPr userDrawn="1"/>
        </p:nvSpPr>
        <p:spPr>
          <a:xfrm>
            <a:off x="3" y="352424"/>
            <a:ext cx="3295648"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37BE3127-E429-49EC-B269-A454DEBC8DBA}"/>
              </a:ext>
            </a:extLst>
          </p:cNvPr>
          <p:cNvSpPr txBox="1">
            <a:spLocks/>
          </p:cNvSpPr>
          <p:nvPr userDrawn="1"/>
        </p:nvSpPr>
        <p:spPr>
          <a:xfrm>
            <a:off x="0" y="352424"/>
            <a:ext cx="6905065"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4000" b="0" i="0" u="none" strike="noStrike" kern="1200" cap="none" spc="0" normalizeH="0" baseline="0" noProof="0">
                <a:ln>
                  <a:noFill/>
                </a:ln>
                <a:solidFill>
                  <a:schemeClr val="bg1"/>
                </a:solidFill>
                <a:effectLst/>
                <a:uLnTx/>
                <a:uFillTx/>
                <a:latin typeface="+mj-lt"/>
                <a:ea typeface="+mj-ea"/>
                <a:cs typeface="+mj-cs"/>
              </a:rPr>
              <a:t>Werkplekleren</a:t>
            </a:r>
            <a:endParaRPr lang="nl-NL" sz="3600" b="0" i="0">
              <a:solidFill>
                <a:schemeClr val="bg1"/>
              </a:solidFill>
              <a:effectLst/>
            </a:endParaRPr>
          </a:p>
        </p:txBody>
      </p:sp>
      <p:sp>
        <p:nvSpPr>
          <p:cNvPr id="6" name="Tijdelijke aanduiding voor inhoud 2">
            <a:extLst>
              <a:ext uri="{FF2B5EF4-FFF2-40B4-BE49-F238E27FC236}">
                <a16:creationId xmlns:a16="http://schemas.microsoft.com/office/drawing/2014/main" id="{4D2411DF-1C1F-4B35-AAF4-8F9D2CE885E8}"/>
              </a:ext>
            </a:extLst>
          </p:cNvPr>
          <p:cNvSpPr>
            <a:spLocks noGrp="1"/>
          </p:cNvSpPr>
          <p:nvPr>
            <p:ph sz="half" idx="1" hasCustomPrompt="1"/>
          </p:nvPr>
        </p:nvSpPr>
        <p:spPr>
          <a:xfrm>
            <a:off x="811646" y="1278121"/>
            <a:ext cx="7456054" cy="3262312"/>
          </a:xfrm>
          <a:prstGeom prst="rect">
            <a:avLst/>
          </a:prstGeom>
        </p:spPr>
        <p:txBody>
          <a:bodyPr/>
          <a:lstStyle>
            <a:lvl1pPr marL="0" indent="0">
              <a:buNone/>
              <a:defRPr sz="2400" b="1"/>
            </a:lvl1pPr>
            <a:lvl2pPr marL="685800" indent="-228600">
              <a:lnSpc>
                <a:spcPct val="130000"/>
              </a:lnSpc>
              <a:buFont typeface="Wingdings" panose="05000000000000000000" pitchFamily="2" charset="2"/>
              <a:buChar char="ü"/>
              <a:defRPr sz="2400" b="0"/>
            </a:lvl2pPr>
          </a:lstStyle>
          <a:p>
            <a:pPr lvl="0"/>
            <a:r>
              <a:rPr lang="nl-BE" sz="2400"/>
              <a:t>Indien van toepassing:</a:t>
            </a:r>
          </a:p>
          <a:p>
            <a:pPr lvl="0"/>
            <a:endParaRPr lang="nl-BE" sz="2400"/>
          </a:p>
          <a:p>
            <a:pPr lvl="0"/>
            <a:r>
              <a:rPr lang="nl-BE" sz="2400"/>
              <a:t>Beschrijf hier welke periode, hoeveel uren, welk type bedrijf, en zelf stageplaats zoeken</a:t>
            </a:r>
          </a:p>
          <a:p>
            <a:pPr lvl="0"/>
            <a:endParaRPr lang="nl-BE" sz="2400" b="0"/>
          </a:p>
          <a:p>
            <a:pPr lvl="1"/>
            <a:endParaRPr lang="nl-BE" sz="2400" b="0"/>
          </a:p>
          <a:p>
            <a:pPr lvl="0"/>
            <a:endParaRPr lang="nl-BE" sz="2400"/>
          </a:p>
          <a:p>
            <a:pPr lvl="0"/>
            <a:endParaRPr lang="nl-BE" sz="2400"/>
          </a:p>
          <a:p>
            <a:pPr lvl="0"/>
            <a:endParaRPr lang="nl-BE" sz="2400"/>
          </a:p>
          <a:p>
            <a:pPr lvl="0"/>
            <a:endParaRPr lang="nl-BE"/>
          </a:p>
        </p:txBody>
      </p:sp>
      <p:pic>
        <p:nvPicPr>
          <p:cNvPr id="8" name="Afbeelding 7">
            <a:extLst>
              <a:ext uri="{FF2B5EF4-FFF2-40B4-BE49-F238E27FC236}">
                <a16:creationId xmlns:a16="http://schemas.microsoft.com/office/drawing/2014/main" id="{B86559F6-173E-4D45-8BE9-BBAB5599D9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custDataLst>
      <p:tags r:id="rId1"/>
    </p:custDataLst>
    <p:extLst>
      <p:ext uri="{BB962C8B-B14F-4D97-AF65-F5344CB8AC3E}">
        <p14:creationId xmlns:p14="http://schemas.microsoft.com/office/powerpoint/2010/main" val="382928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e inschrijven">
    <p:spTree>
      <p:nvGrpSpPr>
        <p:cNvPr id="1" name=""/>
        <p:cNvGrpSpPr/>
        <p:nvPr/>
      </p:nvGrpSpPr>
      <p:grpSpPr>
        <a:xfrm>
          <a:off x="0" y="0"/>
          <a:ext cx="0" cy="0"/>
          <a:chOff x="0" y="0"/>
          <a:chExt cx="0" cy="0"/>
        </a:xfrm>
      </p:grpSpPr>
      <p:pic>
        <p:nvPicPr>
          <p:cNvPr id="29" name="Afbeelding 28" descr="Afbeelding met persoon, man, vasthouden, kijken&#10;&#10;Automatisch gegenereerde beschrijving">
            <a:extLst>
              <a:ext uri="{FF2B5EF4-FFF2-40B4-BE49-F238E27FC236}">
                <a16:creationId xmlns:a16="http://schemas.microsoft.com/office/drawing/2014/main" id="{5F04D6CE-8871-4710-B3E2-8755B65DDF7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47" r="17835"/>
          <a:stretch/>
        </p:blipFill>
        <p:spPr>
          <a:xfrm>
            <a:off x="4" y="0"/>
            <a:ext cx="4128284" cy="5143500"/>
          </a:xfrm>
          <a:prstGeom prst="rect">
            <a:avLst/>
          </a:prstGeom>
        </p:spPr>
      </p:pic>
      <p:sp>
        <p:nvSpPr>
          <p:cNvPr id="3" name="Rechthoek 2">
            <a:extLst>
              <a:ext uri="{FF2B5EF4-FFF2-40B4-BE49-F238E27FC236}">
                <a16:creationId xmlns:a16="http://schemas.microsoft.com/office/drawing/2014/main" id="{2075A024-B3F6-4EEF-B58A-E861000DF96C}"/>
              </a:ext>
            </a:extLst>
          </p:cNvPr>
          <p:cNvSpPr/>
          <p:nvPr userDrawn="1"/>
        </p:nvSpPr>
        <p:spPr>
          <a:xfrm>
            <a:off x="4" y="352424"/>
            <a:ext cx="5356768" cy="64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37BE3127-E429-49EC-B269-A454DEBC8DBA}"/>
              </a:ext>
            </a:extLst>
          </p:cNvPr>
          <p:cNvSpPr txBox="1">
            <a:spLocks/>
          </p:cNvSpPr>
          <p:nvPr userDrawn="1"/>
        </p:nvSpPr>
        <p:spPr>
          <a:xfrm>
            <a:off x="136635" y="278852"/>
            <a:ext cx="3517462"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kumimoji="0" lang="nl-NL" sz="2800" b="0" i="0" u="none" strike="noStrike" kern="1200" cap="none" spc="0" normalizeH="0" baseline="0" noProof="0">
                <a:ln>
                  <a:noFill/>
                </a:ln>
                <a:solidFill>
                  <a:schemeClr val="bg1"/>
                </a:solidFill>
                <a:effectLst/>
                <a:uLnTx/>
                <a:uFillTx/>
                <a:latin typeface="+mj-lt"/>
                <a:ea typeface="+mj-ea"/>
                <a:cs typeface="+mj-cs"/>
              </a:rPr>
              <a:t>Begeleiding &amp; coaching</a:t>
            </a:r>
            <a:endParaRPr lang="nl-NL" sz="2800" b="0" i="0">
              <a:solidFill>
                <a:schemeClr val="bg1"/>
              </a:solidFill>
              <a:effectLst/>
            </a:endParaRPr>
          </a:p>
        </p:txBody>
      </p:sp>
      <p:sp>
        <p:nvSpPr>
          <p:cNvPr id="30" name="Tijdelijke aanduiding voor inhoud 2">
            <a:extLst>
              <a:ext uri="{FF2B5EF4-FFF2-40B4-BE49-F238E27FC236}">
                <a16:creationId xmlns:a16="http://schemas.microsoft.com/office/drawing/2014/main" id="{65F55589-CF64-4575-AFD0-4D6C6CC57F3C}"/>
              </a:ext>
            </a:extLst>
          </p:cNvPr>
          <p:cNvSpPr>
            <a:spLocks noGrp="1"/>
          </p:cNvSpPr>
          <p:nvPr>
            <p:ph sz="half" idx="1" hasCustomPrompt="1"/>
          </p:nvPr>
        </p:nvSpPr>
        <p:spPr>
          <a:xfrm>
            <a:off x="4423641" y="874216"/>
            <a:ext cx="4348884" cy="3262312"/>
          </a:xfrm>
          <a:prstGeom prst="rect">
            <a:avLst/>
          </a:prstGeom>
        </p:spPr>
        <p:txBody>
          <a:bodyPr/>
          <a:lstStyle>
            <a:lvl1pPr marL="0" indent="0">
              <a:buNone/>
              <a:defRPr sz="2400" b="0">
                <a:latin typeface="+mn-lt"/>
              </a:defRPr>
            </a:lvl1pPr>
            <a:lvl2pPr marL="457200" indent="0">
              <a:lnSpc>
                <a:spcPct val="130000"/>
              </a:lnSpc>
              <a:buFont typeface="Wingdings" panose="05000000000000000000" pitchFamily="2" charset="2"/>
              <a:buNone/>
              <a:defRPr sz="2400" b="0"/>
            </a:lvl2pPr>
          </a:lstStyle>
          <a:p>
            <a:pPr marL="285750" indent="-285750">
              <a:buFont typeface="Wingdings" panose="05000000000000000000" pitchFamily="2" charset="2"/>
              <a:buChar char="§"/>
            </a:pPr>
            <a:r>
              <a:rPr lang="nl-BE" sz="2400" b="1"/>
              <a:t>Link/URL naar opleidingsfiche</a:t>
            </a:r>
            <a:endParaRPr lang="nl-BE" sz="2400"/>
          </a:p>
          <a:p>
            <a:pPr lvl="0"/>
            <a:endParaRPr lang="nl-BE" sz="2400"/>
          </a:p>
          <a:p>
            <a:pPr lvl="0"/>
            <a:endParaRPr lang="nl-BE" sz="2400"/>
          </a:p>
          <a:p>
            <a:pPr lvl="0"/>
            <a:endParaRPr lang="nl-BE" sz="2400"/>
          </a:p>
          <a:p>
            <a:pPr lvl="0"/>
            <a:endParaRPr lang="nl-BE"/>
          </a:p>
        </p:txBody>
      </p:sp>
      <p:pic>
        <p:nvPicPr>
          <p:cNvPr id="7" name="Afbeelding 6">
            <a:extLst>
              <a:ext uri="{FF2B5EF4-FFF2-40B4-BE49-F238E27FC236}">
                <a16:creationId xmlns:a16="http://schemas.microsoft.com/office/drawing/2014/main" id="{6994F49A-AB20-4E5C-A0A2-C95D8BB683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custDataLst>
      <p:tags r:id="rId1"/>
    </p:custDataLst>
    <p:extLst>
      <p:ext uri="{BB962C8B-B14F-4D97-AF65-F5344CB8AC3E}">
        <p14:creationId xmlns:p14="http://schemas.microsoft.com/office/powerpoint/2010/main" val="1740571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ragen?">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65042AB8-E7A0-4DF0-B0C8-D7B171281854}"/>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10" name="Titel 1">
            <a:extLst>
              <a:ext uri="{FF2B5EF4-FFF2-40B4-BE49-F238E27FC236}">
                <a16:creationId xmlns:a16="http://schemas.microsoft.com/office/drawing/2014/main" id="{8B2E6F83-A9DF-4FA1-938A-37363B0AF25E}"/>
              </a:ext>
            </a:extLst>
          </p:cNvPr>
          <p:cNvSpPr txBox="1">
            <a:spLocks/>
          </p:cNvSpPr>
          <p:nvPr userDrawn="1"/>
        </p:nvSpPr>
        <p:spPr>
          <a:xfrm>
            <a:off x="1949450" y="43664"/>
            <a:ext cx="869950" cy="822324"/>
          </a:xfrm>
          <a:prstGeom prst="rect">
            <a:avLst/>
          </a:prstGeom>
          <a:noFill/>
        </p:spPr>
        <p:txBody>
          <a:bodyPr/>
          <a:lstStyle>
            <a:lvl1pPr algn="ctr" defTabSz="914400" rtl="0" eaLnBrk="1" latinLnBrk="0" hangingPunct="1">
              <a:lnSpc>
                <a:spcPct val="130000"/>
              </a:lnSpc>
              <a:spcBef>
                <a:spcPct val="0"/>
              </a:spcBef>
              <a:buNone/>
              <a:defRPr sz="4000" b="1" i="0" kern="1200">
                <a:solidFill>
                  <a:schemeClr val="bg1"/>
                </a:solidFill>
                <a:effectLst/>
                <a:latin typeface="+mn-lt"/>
                <a:ea typeface="Tahoma" panose="020B0604030504040204" pitchFamily="34" charset="0"/>
                <a:cs typeface="Tahoma" panose="020B0604030504040204" pitchFamily="34" charset="0"/>
              </a:defRPr>
            </a:lvl1pPr>
          </a:lstStyle>
          <a:p>
            <a:r>
              <a:rPr lang="nl-BE" b="0"/>
              <a:t>?</a:t>
            </a:r>
          </a:p>
        </p:txBody>
      </p:sp>
      <p:sp>
        <p:nvSpPr>
          <p:cNvPr id="11" name="Titel 1">
            <a:extLst>
              <a:ext uri="{FF2B5EF4-FFF2-40B4-BE49-F238E27FC236}">
                <a16:creationId xmlns:a16="http://schemas.microsoft.com/office/drawing/2014/main" id="{F91D1C6C-0D00-49EA-966E-3F4C3FC4BDBB}"/>
              </a:ext>
            </a:extLst>
          </p:cNvPr>
          <p:cNvSpPr txBox="1">
            <a:spLocks/>
          </p:cNvSpPr>
          <p:nvPr userDrawn="1"/>
        </p:nvSpPr>
        <p:spPr>
          <a:xfrm>
            <a:off x="1098550" y="909652"/>
            <a:ext cx="869950" cy="822324"/>
          </a:xfrm>
          <a:prstGeom prst="rect">
            <a:avLst/>
          </a:prstGeom>
          <a:noFill/>
        </p:spPr>
        <p:txBody>
          <a:bodyPr/>
          <a:lstStyle>
            <a:lvl1pPr algn="ctr" defTabSz="914400" rtl="0" eaLnBrk="1" latinLnBrk="0" hangingPunct="1">
              <a:lnSpc>
                <a:spcPct val="130000"/>
              </a:lnSpc>
              <a:spcBef>
                <a:spcPct val="0"/>
              </a:spcBef>
              <a:buNone/>
              <a:defRPr sz="4000" b="1" i="0" kern="1200">
                <a:solidFill>
                  <a:schemeClr val="bg1"/>
                </a:solidFill>
                <a:effectLst/>
                <a:latin typeface="+mn-lt"/>
                <a:ea typeface="Tahoma" panose="020B0604030504040204" pitchFamily="34" charset="0"/>
                <a:cs typeface="Tahoma" panose="020B0604030504040204" pitchFamily="34" charset="0"/>
              </a:defRPr>
            </a:lvl1pPr>
          </a:lstStyle>
          <a:p>
            <a:r>
              <a:rPr lang="nl-BE"/>
              <a:t>?</a:t>
            </a:r>
          </a:p>
        </p:txBody>
      </p:sp>
      <p:sp>
        <p:nvSpPr>
          <p:cNvPr id="12" name="Titel 1">
            <a:extLst>
              <a:ext uri="{FF2B5EF4-FFF2-40B4-BE49-F238E27FC236}">
                <a16:creationId xmlns:a16="http://schemas.microsoft.com/office/drawing/2014/main" id="{FFFD7B9F-75EB-4D4A-9372-DD06186C9387}"/>
              </a:ext>
            </a:extLst>
          </p:cNvPr>
          <p:cNvSpPr txBox="1">
            <a:spLocks/>
          </p:cNvSpPr>
          <p:nvPr userDrawn="1"/>
        </p:nvSpPr>
        <p:spPr>
          <a:xfrm>
            <a:off x="4416425" y="-94450"/>
            <a:ext cx="869950" cy="822324"/>
          </a:xfrm>
          <a:prstGeom prst="rect">
            <a:avLst/>
          </a:prstGeom>
          <a:noFill/>
        </p:spPr>
        <p:txBody>
          <a:bodyPr/>
          <a:lstStyle>
            <a:lvl1pPr algn="ctr" defTabSz="914400" rtl="0" eaLnBrk="1" latinLnBrk="0" hangingPunct="1">
              <a:lnSpc>
                <a:spcPct val="130000"/>
              </a:lnSpc>
              <a:spcBef>
                <a:spcPct val="0"/>
              </a:spcBef>
              <a:buNone/>
              <a:defRPr sz="4000" b="1" i="0" kern="1200">
                <a:solidFill>
                  <a:schemeClr val="bg1"/>
                </a:solidFill>
                <a:effectLst/>
                <a:latin typeface="+mn-lt"/>
                <a:ea typeface="Tahoma" panose="020B0604030504040204" pitchFamily="34" charset="0"/>
                <a:cs typeface="Tahoma" panose="020B0604030504040204" pitchFamily="34" charset="0"/>
              </a:defRPr>
            </a:lvl1pPr>
          </a:lstStyle>
          <a:p>
            <a:r>
              <a:rPr lang="nl-BE"/>
              <a:t>?</a:t>
            </a:r>
          </a:p>
        </p:txBody>
      </p:sp>
      <p:sp>
        <p:nvSpPr>
          <p:cNvPr id="13" name="Titel 1">
            <a:extLst>
              <a:ext uri="{FF2B5EF4-FFF2-40B4-BE49-F238E27FC236}">
                <a16:creationId xmlns:a16="http://schemas.microsoft.com/office/drawing/2014/main" id="{DCB45321-522F-4F1A-84F1-CB73920AE053}"/>
              </a:ext>
            </a:extLst>
          </p:cNvPr>
          <p:cNvSpPr txBox="1">
            <a:spLocks/>
          </p:cNvSpPr>
          <p:nvPr userDrawn="1"/>
        </p:nvSpPr>
        <p:spPr>
          <a:xfrm>
            <a:off x="4851400" y="940614"/>
            <a:ext cx="869950" cy="822324"/>
          </a:xfrm>
          <a:prstGeom prst="rect">
            <a:avLst/>
          </a:prstGeom>
          <a:noFill/>
        </p:spPr>
        <p:txBody>
          <a:bodyPr/>
          <a:lstStyle>
            <a:lvl1pPr algn="ctr" defTabSz="914400" rtl="0" eaLnBrk="1" latinLnBrk="0" hangingPunct="1">
              <a:lnSpc>
                <a:spcPct val="130000"/>
              </a:lnSpc>
              <a:spcBef>
                <a:spcPct val="0"/>
              </a:spcBef>
              <a:buNone/>
              <a:defRPr sz="4000" b="1" i="0" kern="1200">
                <a:solidFill>
                  <a:schemeClr val="bg1"/>
                </a:solidFill>
                <a:effectLst/>
                <a:latin typeface="+mn-lt"/>
                <a:ea typeface="Tahoma" panose="020B0604030504040204" pitchFamily="34" charset="0"/>
                <a:cs typeface="Tahoma" panose="020B0604030504040204" pitchFamily="34" charset="0"/>
              </a:defRPr>
            </a:lvl1pPr>
          </a:lstStyle>
          <a:p>
            <a:r>
              <a:rPr lang="nl-BE"/>
              <a:t>?</a:t>
            </a:r>
          </a:p>
        </p:txBody>
      </p:sp>
      <p:sp>
        <p:nvSpPr>
          <p:cNvPr id="17" name="Tekstvak 16">
            <a:extLst>
              <a:ext uri="{FF2B5EF4-FFF2-40B4-BE49-F238E27FC236}">
                <a16:creationId xmlns:a16="http://schemas.microsoft.com/office/drawing/2014/main" id="{9E8F9A58-E293-4C8F-B557-91766F4B3A57}"/>
              </a:ext>
            </a:extLst>
          </p:cNvPr>
          <p:cNvSpPr txBox="1"/>
          <p:nvPr userDrawn="1"/>
        </p:nvSpPr>
        <p:spPr>
          <a:xfrm flipH="1">
            <a:off x="5841999" y="1825626"/>
            <a:ext cx="2476503" cy="830997"/>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Vragen?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9" name="Afbeelding 8">
            <a:extLst>
              <a:ext uri="{FF2B5EF4-FFF2-40B4-BE49-F238E27FC236}">
                <a16:creationId xmlns:a16="http://schemas.microsoft.com/office/drawing/2014/main" id="{0B9A134C-B37D-41E2-AFF9-14037ACD53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617186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lotdia_Grafisch, IT en multime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2CA4A9C-15BE-4F58-9BF6-F2467E9EF9A8}"/>
              </a:ext>
            </a:extLst>
          </p:cNvPr>
          <p:cNvPicPr>
            <a:picLocks noChangeAspect="1"/>
          </p:cNvPicPr>
          <p:nvPr userDrawn="1"/>
        </p:nvPicPr>
        <p:blipFill>
          <a:blip r:embed="rId2"/>
          <a:stretch>
            <a:fillRect/>
          </a:stretch>
        </p:blipFill>
        <p:spPr>
          <a:xfrm>
            <a:off x="0" y="0"/>
            <a:ext cx="9141292" cy="5143500"/>
          </a:xfrm>
          <a:prstGeom prst="rect">
            <a:avLst/>
          </a:prstGeom>
        </p:spPr>
      </p:pic>
      <p:sp>
        <p:nvSpPr>
          <p:cNvPr id="11" name="Tekstvak 10">
            <a:extLst>
              <a:ext uri="{FF2B5EF4-FFF2-40B4-BE49-F238E27FC236}">
                <a16:creationId xmlns:a16="http://schemas.microsoft.com/office/drawing/2014/main" id="{3923075E-A065-450D-86FD-248A6725CD46}"/>
              </a:ext>
            </a:extLst>
          </p:cNvPr>
          <p:cNvSpPr txBox="1"/>
          <p:nvPr userDrawn="1"/>
        </p:nvSpPr>
        <p:spPr>
          <a:xfrm flipH="1">
            <a:off x="4857750" y="14821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6" name="Afbeelding 5">
            <a:extLst>
              <a:ext uri="{FF2B5EF4-FFF2-40B4-BE49-F238E27FC236}">
                <a16:creationId xmlns:a16="http://schemas.microsoft.com/office/drawing/2014/main" id="{41DFDD43-2C07-4F29-A11F-A3AD5320C33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2660979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lotdia_Groen en tuin">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2E10D244-CA05-4511-949A-03DB6F4019C6}"/>
              </a:ext>
            </a:extLst>
          </p:cNvPr>
          <p:cNvPicPr>
            <a:picLocks noChangeAspect="1"/>
          </p:cNvPicPr>
          <p:nvPr userDrawn="1"/>
        </p:nvPicPr>
        <p:blipFill>
          <a:blip r:embed="rId2"/>
          <a:stretch>
            <a:fillRect/>
          </a:stretch>
        </p:blipFill>
        <p:spPr>
          <a:xfrm>
            <a:off x="2708" y="0"/>
            <a:ext cx="9141292" cy="5143500"/>
          </a:xfrm>
          <a:prstGeom prst="rect">
            <a:avLst/>
          </a:prstGeom>
        </p:spPr>
      </p:pic>
      <p:sp>
        <p:nvSpPr>
          <p:cNvPr id="7" name="Tekstvak 6">
            <a:extLst>
              <a:ext uri="{FF2B5EF4-FFF2-40B4-BE49-F238E27FC236}">
                <a16:creationId xmlns:a16="http://schemas.microsoft.com/office/drawing/2014/main" id="{2A57BAD8-4AE2-4BE3-ADBA-61D8BD692150}"/>
              </a:ext>
            </a:extLst>
          </p:cNvPr>
          <p:cNvSpPr txBox="1"/>
          <p:nvPr userDrawn="1"/>
        </p:nvSpPr>
        <p:spPr>
          <a:xfrm flipH="1">
            <a:off x="1072453" y="17869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6" name="Afbeelding 5">
            <a:extLst>
              <a:ext uri="{FF2B5EF4-FFF2-40B4-BE49-F238E27FC236}">
                <a16:creationId xmlns:a16="http://schemas.microsoft.com/office/drawing/2014/main" id="{1EF8934A-615E-4DA3-9967-0AEB3F36572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591144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lotdia_Beauty, styling en wellnes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7DB32-5774-4019-9CEE-EDC96DF13D36}"/>
              </a:ext>
            </a:extLst>
          </p:cNvPr>
          <p:cNvSpPr>
            <a:spLocks noGrp="1"/>
          </p:cNvSpPr>
          <p:nvPr>
            <p:ph type="title"/>
          </p:nvPr>
        </p:nvSpPr>
        <p:spPr>
          <a:xfrm>
            <a:off x="628650" y="274638"/>
            <a:ext cx="7886700" cy="993775"/>
          </a:xfrm>
          <a:prstGeom prst="rect">
            <a:avLst/>
          </a:prstGeom>
        </p:spPr>
        <p:txBody>
          <a:bodyPr/>
          <a:lstStyle/>
          <a:p>
            <a:r>
              <a:rPr lang="nl-NL"/>
              <a:t>Klik om stijl te bewerken</a:t>
            </a:r>
            <a:endParaRPr lang="nl-BE"/>
          </a:p>
        </p:txBody>
      </p:sp>
      <p:pic>
        <p:nvPicPr>
          <p:cNvPr id="4" name="Afbeelding 3" descr="Afbeelding met vliegtuig&#10;&#10;Automatisch gegenereerde beschrijving">
            <a:extLst>
              <a:ext uri="{FF2B5EF4-FFF2-40B4-BE49-F238E27FC236}">
                <a16:creationId xmlns:a16="http://schemas.microsoft.com/office/drawing/2014/main" id="{8DE6C1B8-98F4-420D-B99D-8270107BE8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689"/>
          <a:stretch/>
        </p:blipFill>
        <p:spPr>
          <a:xfrm>
            <a:off x="0" y="0"/>
            <a:ext cx="6581470" cy="5143500"/>
          </a:xfrm>
          <a:prstGeom prst="rect">
            <a:avLst/>
          </a:prstGeom>
        </p:spPr>
      </p:pic>
      <p:pic>
        <p:nvPicPr>
          <p:cNvPr id="5" name="Afbeelding 4" descr="Afbeelding met vliegtuig&#10;&#10;Automatisch gegenereerde beschrijving">
            <a:extLst>
              <a:ext uri="{FF2B5EF4-FFF2-40B4-BE49-F238E27FC236}">
                <a16:creationId xmlns:a16="http://schemas.microsoft.com/office/drawing/2014/main" id="{3E7A159C-9CED-45A0-B886-7EC225D23A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7274"/>
          <a:stretch/>
        </p:blipFill>
        <p:spPr>
          <a:xfrm flipH="1">
            <a:off x="6495440" y="0"/>
            <a:ext cx="2648560" cy="5143500"/>
          </a:xfrm>
          <a:prstGeom prst="rect">
            <a:avLst/>
          </a:prstGeom>
        </p:spPr>
      </p:pic>
      <p:sp>
        <p:nvSpPr>
          <p:cNvPr id="10" name="Tekstvak 9">
            <a:extLst>
              <a:ext uri="{FF2B5EF4-FFF2-40B4-BE49-F238E27FC236}">
                <a16:creationId xmlns:a16="http://schemas.microsoft.com/office/drawing/2014/main" id="{BEA47AA8-A2CE-4F1B-A6A2-242B675979A1}"/>
              </a:ext>
            </a:extLst>
          </p:cNvPr>
          <p:cNvSpPr txBox="1"/>
          <p:nvPr userDrawn="1"/>
        </p:nvSpPr>
        <p:spPr>
          <a:xfrm flipH="1">
            <a:off x="4857750" y="14821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8" name="Afbeelding 7">
            <a:extLst>
              <a:ext uri="{FF2B5EF4-FFF2-40B4-BE49-F238E27FC236}">
                <a16:creationId xmlns:a16="http://schemas.microsoft.com/office/drawing/2014/main" id="{A55D5788-8B35-4D8F-8F25-B2C4C3C734A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2550190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lotdia_Bouw en industri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09B9B0F-0D4F-4AF7-B12F-AA5BCCEC45F9}"/>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10" name="Tekstvak 9">
            <a:extLst>
              <a:ext uri="{FF2B5EF4-FFF2-40B4-BE49-F238E27FC236}">
                <a16:creationId xmlns:a16="http://schemas.microsoft.com/office/drawing/2014/main" id="{4B6EFEEF-CAFC-4541-8CD5-9C1A361EB513}"/>
              </a:ext>
            </a:extLst>
          </p:cNvPr>
          <p:cNvSpPr txBox="1"/>
          <p:nvPr userDrawn="1"/>
        </p:nvSpPr>
        <p:spPr>
          <a:xfrm flipH="1">
            <a:off x="1072453" y="17869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6" name="Afbeelding 5">
            <a:extLst>
              <a:ext uri="{FF2B5EF4-FFF2-40B4-BE49-F238E27FC236}">
                <a16:creationId xmlns:a16="http://schemas.microsoft.com/office/drawing/2014/main" id="{923B01E2-7CF1-4F70-A5E9-0C93DE07F9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410635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lotdia_Groen en tuin">
    <p:spTree>
      <p:nvGrpSpPr>
        <p:cNvPr id="1" name=""/>
        <p:cNvGrpSpPr/>
        <p:nvPr/>
      </p:nvGrpSpPr>
      <p:grpSpPr>
        <a:xfrm>
          <a:off x="0" y="0"/>
          <a:ext cx="0" cy="0"/>
          <a:chOff x="0" y="0"/>
          <a:chExt cx="0" cy="0"/>
        </a:xfrm>
      </p:grpSpPr>
      <p:pic>
        <p:nvPicPr>
          <p:cNvPr id="4" name="Afbeelding 3" descr="Afbeelding met man, honkbal, bal, speler&#10;&#10;Automatisch gegenereerde beschrijving">
            <a:extLst>
              <a:ext uri="{FF2B5EF4-FFF2-40B4-BE49-F238E27FC236}">
                <a16:creationId xmlns:a16="http://schemas.microsoft.com/office/drawing/2014/main" id="{5A1E734E-8670-463A-B022-7818DA0418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143500" cy="5143500"/>
          </a:xfrm>
          <a:prstGeom prst="rect">
            <a:avLst/>
          </a:prstGeom>
        </p:spPr>
      </p:pic>
      <p:pic>
        <p:nvPicPr>
          <p:cNvPr id="5" name="Afbeelding 4" descr="Afbeelding met man, honkbal, bal, speler&#10;&#10;Automatisch gegenereerde beschrijving">
            <a:extLst>
              <a:ext uri="{FF2B5EF4-FFF2-40B4-BE49-F238E27FC236}">
                <a16:creationId xmlns:a16="http://schemas.microsoft.com/office/drawing/2014/main" id="{68A62BB9-E954-4B9C-A17A-D9EB099380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7185"/>
          <a:stretch/>
        </p:blipFill>
        <p:spPr>
          <a:xfrm flipH="1">
            <a:off x="5143500" y="0"/>
            <a:ext cx="4000500" cy="5143500"/>
          </a:xfrm>
          <a:prstGeom prst="rect">
            <a:avLst/>
          </a:prstGeom>
        </p:spPr>
      </p:pic>
      <p:sp>
        <p:nvSpPr>
          <p:cNvPr id="8" name="Tekstvak 7">
            <a:extLst>
              <a:ext uri="{FF2B5EF4-FFF2-40B4-BE49-F238E27FC236}">
                <a16:creationId xmlns:a16="http://schemas.microsoft.com/office/drawing/2014/main" id="{B55A5BC0-B00D-4014-B0F8-2DAF61AF94C6}"/>
              </a:ext>
            </a:extLst>
          </p:cNvPr>
          <p:cNvSpPr txBox="1"/>
          <p:nvPr userDrawn="1"/>
        </p:nvSpPr>
        <p:spPr>
          <a:xfrm flipH="1">
            <a:off x="4857750" y="14821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6" name="Afbeelding 5">
            <a:extLst>
              <a:ext uri="{FF2B5EF4-FFF2-40B4-BE49-F238E27FC236}">
                <a16:creationId xmlns:a16="http://schemas.microsoft.com/office/drawing/2014/main" id="{2F43C233-8393-4A7F-9CAB-83480A90755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3237871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Slotdia_Mode ambachten en interieur">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FC9CADCA-2189-4EAC-9831-7C7A98E50945}"/>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6" name="Tekstvak 5">
            <a:extLst>
              <a:ext uri="{FF2B5EF4-FFF2-40B4-BE49-F238E27FC236}">
                <a16:creationId xmlns:a16="http://schemas.microsoft.com/office/drawing/2014/main" id="{D26E8CBF-5822-45D6-A9DF-8FF68A184F4B}"/>
              </a:ext>
            </a:extLst>
          </p:cNvPr>
          <p:cNvSpPr txBox="1"/>
          <p:nvPr userDrawn="1"/>
        </p:nvSpPr>
        <p:spPr>
          <a:xfrm flipH="1">
            <a:off x="4857750" y="14821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7" name="Afbeelding 6">
            <a:extLst>
              <a:ext uri="{FF2B5EF4-FFF2-40B4-BE49-F238E27FC236}">
                <a16:creationId xmlns:a16="http://schemas.microsoft.com/office/drawing/2014/main" id="{DB19336F-1C21-46EC-BA25-B61E1DAF665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385291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Slotdia_Grafisch, IT en multimedia">
    <p:spTree>
      <p:nvGrpSpPr>
        <p:cNvPr id="1" name=""/>
        <p:cNvGrpSpPr/>
        <p:nvPr/>
      </p:nvGrpSpPr>
      <p:grpSpPr>
        <a:xfrm>
          <a:off x="0" y="0"/>
          <a:ext cx="0" cy="0"/>
          <a:chOff x="0" y="0"/>
          <a:chExt cx="0" cy="0"/>
        </a:xfrm>
      </p:grpSpPr>
      <p:pic>
        <p:nvPicPr>
          <p:cNvPr id="4" name="Afbeelding 3" descr="Afbeelding met paraplu&#10;&#10;Automatisch gegenereerde beschrijving">
            <a:extLst>
              <a:ext uri="{FF2B5EF4-FFF2-40B4-BE49-F238E27FC236}">
                <a16:creationId xmlns:a16="http://schemas.microsoft.com/office/drawing/2014/main" id="{27B79465-BA0C-4FE8-B811-01AE4E2DD9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8972" y="0"/>
            <a:ext cx="5035028" cy="5143500"/>
          </a:xfrm>
          <a:prstGeom prst="rect">
            <a:avLst/>
          </a:prstGeom>
        </p:spPr>
      </p:pic>
      <p:pic>
        <p:nvPicPr>
          <p:cNvPr id="5" name="Afbeelding 4" descr="Afbeelding met paraplu&#10;&#10;Automatisch gegenereerde beschrijving">
            <a:extLst>
              <a:ext uri="{FF2B5EF4-FFF2-40B4-BE49-F238E27FC236}">
                <a16:creationId xmlns:a16="http://schemas.microsoft.com/office/drawing/2014/main" id="{D3E8AB52-95A2-412A-86C5-44D896D3F56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1350"/>
          <a:stretch/>
        </p:blipFill>
        <p:spPr>
          <a:xfrm flipH="1">
            <a:off x="0" y="0"/>
            <a:ext cx="4108972" cy="5143500"/>
          </a:xfrm>
          <a:prstGeom prst="rect">
            <a:avLst/>
          </a:prstGeom>
        </p:spPr>
      </p:pic>
      <p:sp>
        <p:nvSpPr>
          <p:cNvPr id="9" name="Tekstvak 8">
            <a:extLst>
              <a:ext uri="{FF2B5EF4-FFF2-40B4-BE49-F238E27FC236}">
                <a16:creationId xmlns:a16="http://schemas.microsoft.com/office/drawing/2014/main" id="{5A33FEBB-92D6-431B-91FB-8C29225A77C0}"/>
              </a:ext>
            </a:extLst>
          </p:cNvPr>
          <p:cNvSpPr txBox="1"/>
          <p:nvPr userDrawn="1"/>
        </p:nvSpPr>
        <p:spPr>
          <a:xfrm flipH="1">
            <a:off x="1072453" y="17869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7" name="Afbeelding 6">
            <a:extLst>
              <a:ext uri="{FF2B5EF4-FFF2-40B4-BE49-F238E27FC236}">
                <a16:creationId xmlns:a16="http://schemas.microsoft.com/office/drawing/2014/main" id="{57BD765D-F358-42DA-AB48-77B3DE70527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2321700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_Beauty, styling en wellnes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7DB32-5774-4019-9CEE-EDC96DF13D36}"/>
              </a:ext>
            </a:extLst>
          </p:cNvPr>
          <p:cNvSpPr>
            <a:spLocks noGrp="1"/>
          </p:cNvSpPr>
          <p:nvPr>
            <p:ph type="title"/>
          </p:nvPr>
        </p:nvSpPr>
        <p:spPr>
          <a:xfrm>
            <a:off x="628650" y="274638"/>
            <a:ext cx="7886700" cy="993775"/>
          </a:xfrm>
          <a:prstGeom prst="rect">
            <a:avLst/>
          </a:prstGeom>
        </p:spPr>
        <p:txBody>
          <a:bodyPr/>
          <a:lstStyle/>
          <a:p>
            <a:r>
              <a:rPr lang="nl-NL"/>
              <a:t>Klik om stijl te bewerken</a:t>
            </a:r>
            <a:endParaRPr lang="nl-BE"/>
          </a:p>
        </p:txBody>
      </p:sp>
      <p:pic>
        <p:nvPicPr>
          <p:cNvPr id="4" name="Afbeelding 3" descr="Afbeelding met vliegtuig&#10;&#10;Automatisch gegenereerde beschrijving">
            <a:extLst>
              <a:ext uri="{FF2B5EF4-FFF2-40B4-BE49-F238E27FC236}">
                <a16:creationId xmlns:a16="http://schemas.microsoft.com/office/drawing/2014/main" id="{8DE6C1B8-98F4-420D-B99D-8270107BE8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689"/>
          <a:stretch/>
        </p:blipFill>
        <p:spPr>
          <a:xfrm>
            <a:off x="0" y="0"/>
            <a:ext cx="6581470" cy="5143500"/>
          </a:xfrm>
          <a:prstGeom prst="rect">
            <a:avLst/>
          </a:prstGeom>
        </p:spPr>
      </p:pic>
      <p:pic>
        <p:nvPicPr>
          <p:cNvPr id="5" name="Afbeelding 4" descr="Afbeelding met vliegtuig&#10;&#10;Automatisch gegenereerde beschrijving">
            <a:extLst>
              <a:ext uri="{FF2B5EF4-FFF2-40B4-BE49-F238E27FC236}">
                <a16:creationId xmlns:a16="http://schemas.microsoft.com/office/drawing/2014/main" id="{3E7A159C-9CED-45A0-B886-7EC225D23A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7274"/>
          <a:stretch/>
        </p:blipFill>
        <p:spPr>
          <a:xfrm flipH="1">
            <a:off x="6495440" y="0"/>
            <a:ext cx="2648560" cy="5143500"/>
          </a:xfrm>
          <a:prstGeom prst="rect">
            <a:avLst/>
          </a:prstGeom>
        </p:spPr>
      </p:pic>
      <p:sp>
        <p:nvSpPr>
          <p:cNvPr id="7" name="Rechthoek 6">
            <a:extLst>
              <a:ext uri="{FF2B5EF4-FFF2-40B4-BE49-F238E27FC236}">
                <a16:creationId xmlns:a16="http://schemas.microsoft.com/office/drawing/2014/main" id="{A19DA823-ABFF-4130-826B-AF834D889989}"/>
              </a:ext>
            </a:extLst>
          </p:cNvPr>
          <p:cNvSpPr/>
          <p:nvPr userDrawn="1"/>
        </p:nvSpPr>
        <p:spPr>
          <a:xfrm>
            <a:off x="5798016"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8" name="Titel 1">
            <a:extLst>
              <a:ext uri="{FF2B5EF4-FFF2-40B4-BE49-F238E27FC236}">
                <a16:creationId xmlns:a16="http://schemas.microsoft.com/office/drawing/2014/main" id="{F585985A-7B0D-4D0A-B9BC-CB0A90F18F3E}"/>
              </a:ext>
            </a:extLst>
          </p:cNvPr>
          <p:cNvSpPr txBox="1">
            <a:spLocks/>
          </p:cNvSpPr>
          <p:nvPr userDrawn="1"/>
        </p:nvSpPr>
        <p:spPr>
          <a:xfrm>
            <a:off x="5798017" y="404614"/>
            <a:ext cx="3343274" cy="68342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10" name="Titel 1">
            <a:extLst>
              <a:ext uri="{FF2B5EF4-FFF2-40B4-BE49-F238E27FC236}">
                <a16:creationId xmlns:a16="http://schemas.microsoft.com/office/drawing/2014/main" id="{435311F1-413C-4A41-9BCE-1CD64B936DFA}"/>
              </a:ext>
            </a:extLst>
          </p:cNvPr>
          <p:cNvSpPr txBox="1">
            <a:spLocks/>
          </p:cNvSpPr>
          <p:nvPr userDrawn="1"/>
        </p:nvSpPr>
        <p:spPr>
          <a:xfrm>
            <a:off x="4610100" y="1492651"/>
            <a:ext cx="4200525" cy="822324"/>
          </a:xfrm>
          <a:prstGeom prst="rect">
            <a:avLst/>
          </a:prstGeom>
          <a:noFill/>
        </p:spPr>
        <p:txBody>
          <a:bodyPr/>
          <a:lstStyle>
            <a:lvl1pPr algn="ctr" defTabSz="914400" rtl="0" eaLnBrk="1" latinLnBrk="0" hangingPunct="1">
              <a:lnSpc>
                <a:spcPct val="130000"/>
              </a:lnSpc>
              <a:spcBef>
                <a:spcPct val="0"/>
              </a:spcBef>
              <a:buNone/>
              <a:defRPr sz="4000" b="1" i="0" kern="1200">
                <a:solidFill>
                  <a:schemeClr val="bg1"/>
                </a:solidFill>
                <a:effectLst/>
                <a:latin typeface="+mn-lt"/>
                <a:ea typeface="Tahoma" panose="020B0604030504040204" pitchFamily="34" charset="0"/>
                <a:cs typeface="Tahoma" panose="020B0604030504040204" pitchFamily="34" charset="0"/>
              </a:defRPr>
            </a:lvl1pPr>
          </a:lstStyle>
          <a:p>
            <a:r>
              <a:rPr lang="nl-BE"/>
              <a:t>Type opleiding</a:t>
            </a:r>
            <a:br>
              <a:rPr lang="nl-BE"/>
            </a:br>
            <a:r>
              <a:rPr lang="nl-BE"/>
              <a:t>Naam opleiding</a:t>
            </a:r>
          </a:p>
        </p:txBody>
      </p:sp>
      <p:sp>
        <p:nvSpPr>
          <p:cNvPr id="11" name="Tekstvak 10">
            <a:extLst>
              <a:ext uri="{FF2B5EF4-FFF2-40B4-BE49-F238E27FC236}">
                <a16:creationId xmlns:a16="http://schemas.microsoft.com/office/drawing/2014/main" id="{38D8D5B1-B03B-4B01-A3C9-203CC6668FBB}"/>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12" name="Afbeelding 11">
            <a:extLst>
              <a:ext uri="{FF2B5EF4-FFF2-40B4-BE49-F238E27FC236}">
                <a16:creationId xmlns:a16="http://schemas.microsoft.com/office/drawing/2014/main" id="{68516E35-3E4A-46FE-9DED-FB554917282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3242156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Slotdia_Financiën, verzekeringen en vastgoe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CB2F517-07C5-483C-B716-4689A9A5BA29}"/>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6" name="Tekstvak 5">
            <a:extLst>
              <a:ext uri="{FF2B5EF4-FFF2-40B4-BE49-F238E27FC236}">
                <a16:creationId xmlns:a16="http://schemas.microsoft.com/office/drawing/2014/main" id="{56C01DA6-FA89-4DBB-BCDD-6AC8BD43778B}"/>
              </a:ext>
            </a:extLst>
          </p:cNvPr>
          <p:cNvSpPr txBox="1"/>
          <p:nvPr userDrawn="1"/>
        </p:nvSpPr>
        <p:spPr>
          <a:xfrm flipH="1">
            <a:off x="4857750" y="14821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de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8" name="Afbeelding 7">
            <a:extLst>
              <a:ext uri="{FF2B5EF4-FFF2-40B4-BE49-F238E27FC236}">
                <a16:creationId xmlns:a16="http://schemas.microsoft.com/office/drawing/2014/main" id="{0084EB73-28C3-47FE-9B4B-FA33967169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2155462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Slotdia_HR, management en administratie">
    <p:spTree>
      <p:nvGrpSpPr>
        <p:cNvPr id="1" name=""/>
        <p:cNvGrpSpPr/>
        <p:nvPr/>
      </p:nvGrpSpPr>
      <p:grpSpPr>
        <a:xfrm>
          <a:off x="0" y="0"/>
          <a:ext cx="0" cy="0"/>
          <a:chOff x="0" y="0"/>
          <a:chExt cx="0" cy="0"/>
        </a:xfrm>
      </p:grpSpPr>
      <p:pic>
        <p:nvPicPr>
          <p:cNvPr id="4" name="Afbeelding 3" descr="Afbeelding met telefoon, geel&#10;&#10;Automatisch gegenereerde beschrijving">
            <a:extLst>
              <a:ext uri="{FF2B5EF4-FFF2-40B4-BE49-F238E27FC236}">
                <a16:creationId xmlns:a16="http://schemas.microsoft.com/office/drawing/2014/main" id="{42ADE099-BADC-45CB-BDCB-2F71AB0E8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391281" cy="5143500"/>
          </a:xfrm>
          <a:prstGeom prst="rect">
            <a:avLst/>
          </a:prstGeom>
        </p:spPr>
      </p:pic>
      <p:pic>
        <p:nvPicPr>
          <p:cNvPr id="5" name="Afbeelding 4" descr="Afbeelding met telefoon, geel&#10;&#10;Automatisch gegenereerde beschrijving">
            <a:extLst>
              <a:ext uri="{FF2B5EF4-FFF2-40B4-BE49-F238E27FC236}">
                <a16:creationId xmlns:a16="http://schemas.microsoft.com/office/drawing/2014/main" id="{74A52BEB-C679-445A-A7F4-6E0586AB9B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975"/>
          <a:stretch/>
        </p:blipFill>
        <p:spPr>
          <a:xfrm flipH="1">
            <a:off x="5391280" y="0"/>
            <a:ext cx="3752719" cy="5143500"/>
          </a:xfrm>
          <a:prstGeom prst="rect">
            <a:avLst/>
          </a:prstGeom>
        </p:spPr>
      </p:pic>
      <p:sp>
        <p:nvSpPr>
          <p:cNvPr id="9" name="Tekstvak 8">
            <a:extLst>
              <a:ext uri="{FF2B5EF4-FFF2-40B4-BE49-F238E27FC236}">
                <a16:creationId xmlns:a16="http://schemas.microsoft.com/office/drawing/2014/main" id="{1353B779-CEA7-4182-B11B-43B54D98BBA2}"/>
              </a:ext>
            </a:extLst>
          </p:cNvPr>
          <p:cNvSpPr txBox="1"/>
          <p:nvPr userDrawn="1"/>
        </p:nvSpPr>
        <p:spPr>
          <a:xfrm flipH="1">
            <a:off x="4857750" y="14821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7" name="Afbeelding 6">
            <a:extLst>
              <a:ext uri="{FF2B5EF4-FFF2-40B4-BE49-F238E27FC236}">
                <a16:creationId xmlns:a16="http://schemas.microsoft.com/office/drawing/2014/main" id="{CA55A25A-0A8D-4BF2-A32F-366520EFF5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1006290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Slotdia_Horeca, dranken en voedin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CB72EAE-B5F7-483F-A023-433A4EDA07D4}"/>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10" name="Tekstvak 9">
            <a:extLst>
              <a:ext uri="{FF2B5EF4-FFF2-40B4-BE49-F238E27FC236}">
                <a16:creationId xmlns:a16="http://schemas.microsoft.com/office/drawing/2014/main" id="{4B9FDBB8-3099-424F-ABEF-BCC754CC9E1C}"/>
              </a:ext>
            </a:extLst>
          </p:cNvPr>
          <p:cNvSpPr txBox="1"/>
          <p:nvPr userDrawn="1"/>
        </p:nvSpPr>
        <p:spPr>
          <a:xfrm flipH="1">
            <a:off x="1072453" y="17869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7" name="Afbeelding 6">
            <a:extLst>
              <a:ext uri="{FF2B5EF4-FFF2-40B4-BE49-F238E27FC236}">
                <a16:creationId xmlns:a16="http://schemas.microsoft.com/office/drawing/2014/main" id="{BBA6C50F-D768-4840-9654-DA56C784C92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141958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Slotdia_Horeca, dranken en voeding">
    <p:spTree>
      <p:nvGrpSpPr>
        <p:cNvPr id="1" name=""/>
        <p:cNvGrpSpPr/>
        <p:nvPr/>
      </p:nvGrpSpPr>
      <p:grpSpPr>
        <a:xfrm>
          <a:off x="0" y="0"/>
          <a:ext cx="0" cy="0"/>
          <a:chOff x="0" y="0"/>
          <a:chExt cx="0" cy="0"/>
        </a:xfrm>
      </p:grpSpPr>
      <p:pic>
        <p:nvPicPr>
          <p:cNvPr id="5" name="Afbeelding 4" descr="Afbeelding met teken, shirt&#10;&#10;Automatisch gegenereerde beschrijving">
            <a:extLst>
              <a:ext uri="{FF2B5EF4-FFF2-40B4-BE49-F238E27FC236}">
                <a16:creationId xmlns:a16="http://schemas.microsoft.com/office/drawing/2014/main" id="{0CF3370C-B51A-439C-8DA1-7E64685258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916"/>
          <a:stretch/>
        </p:blipFill>
        <p:spPr>
          <a:xfrm flipH="1">
            <a:off x="5433921" y="0"/>
            <a:ext cx="3710078" cy="5143500"/>
          </a:xfrm>
          <a:prstGeom prst="rect">
            <a:avLst/>
          </a:prstGeom>
        </p:spPr>
      </p:pic>
      <p:pic>
        <p:nvPicPr>
          <p:cNvPr id="6" name="Afbeelding 5">
            <a:extLst>
              <a:ext uri="{FF2B5EF4-FFF2-40B4-BE49-F238E27FC236}">
                <a16:creationId xmlns:a16="http://schemas.microsoft.com/office/drawing/2014/main" id="{7C9FF701-37FD-40BF-9C3C-BB9EB0D4168C}"/>
              </a:ext>
            </a:extLst>
          </p:cNvPr>
          <p:cNvPicPr>
            <a:picLocks noChangeAspect="1"/>
          </p:cNvPicPr>
          <p:nvPr userDrawn="1"/>
        </p:nvPicPr>
        <p:blipFill>
          <a:blip r:embed="rId3"/>
          <a:stretch>
            <a:fillRect/>
          </a:stretch>
        </p:blipFill>
        <p:spPr>
          <a:xfrm>
            <a:off x="0" y="0"/>
            <a:ext cx="9141292" cy="5143500"/>
          </a:xfrm>
          <a:prstGeom prst="rect">
            <a:avLst/>
          </a:prstGeom>
        </p:spPr>
      </p:pic>
      <p:sp>
        <p:nvSpPr>
          <p:cNvPr id="10" name="Tekstvak 9">
            <a:extLst>
              <a:ext uri="{FF2B5EF4-FFF2-40B4-BE49-F238E27FC236}">
                <a16:creationId xmlns:a16="http://schemas.microsoft.com/office/drawing/2014/main" id="{368E3E15-70BB-4E0B-B100-E5170D413D9C}"/>
              </a:ext>
            </a:extLst>
          </p:cNvPr>
          <p:cNvSpPr txBox="1"/>
          <p:nvPr userDrawn="1"/>
        </p:nvSpPr>
        <p:spPr>
          <a:xfrm flipH="1">
            <a:off x="4857750" y="1482120"/>
            <a:ext cx="3746502" cy="1569660"/>
          </a:xfrm>
          <a:prstGeom prst="rect">
            <a:avLst/>
          </a:prstGeom>
          <a:noFill/>
        </p:spPr>
        <p:txBody>
          <a:bodyPr wrap="square" rtlCol="0">
            <a:spAutoFit/>
          </a:bodyPr>
          <a:lstStyle/>
          <a:p>
            <a:r>
              <a:rPr lang="nl-NL" sz="4800" b="1" i="0" kern="1200">
                <a:solidFill>
                  <a:schemeClr val="bg1"/>
                </a:solidFill>
                <a:effectLst/>
                <a:latin typeface="+mn-lt"/>
                <a:ea typeface="Tahoma" panose="020B0604030504040204" pitchFamily="34" charset="0"/>
                <a:cs typeface="Tahoma" panose="020B0604030504040204" pitchFamily="34" charset="0"/>
              </a:rPr>
              <a:t>Bedankt voor je interesse! </a:t>
            </a:r>
            <a:endParaRPr lang="nl-BE" sz="4800" b="1" i="0" kern="1200">
              <a:solidFill>
                <a:schemeClr val="bg1"/>
              </a:solidFill>
              <a:effectLst/>
              <a:latin typeface="+mn-lt"/>
              <a:ea typeface="Tahoma" panose="020B0604030504040204" pitchFamily="34" charset="0"/>
              <a:cs typeface="Tahoma" panose="020B0604030504040204" pitchFamily="34" charset="0"/>
            </a:endParaRPr>
          </a:p>
        </p:txBody>
      </p:sp>
      <p:pic>
        <p:nvPicPr>
          <p:cNvPr id="7" name="Afbeelding 6">
            <a:extLst>
              <a:ext uri="{FF2B5EF4-FFF2-40B4-BE49-F238E27FC236}">
                <a16:creationId xmlns:a16="http://schemas.microsoft.com/office/drawing/2014/main" id="{5EF77A1B-2EC3-4DBD-8EF5-5B88760F30C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2121806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33F76CA-CF82-4E9A-8720-9E0F7B2BC2BF}" type="datetime1">
              <a:rPr lang="nl-BE" smtClean="0"/>
              <a:t>5/04/2023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AA80C40C-5102-4CC6-B7A2-C260F88FAA60}" type="slidenum">
              <a:rPr lang="nl-BE" smtClean="0"/>
              <a:t>‹nr.›</a:t>
            </a:fld>
            <a:endParaRPr lang="nl-BE"/>
          </a:p>
        </p:txBody>
      </p:sp>
    </p:spTree>
    <p:extLst>
      <p:ext uri="{BB962C8B-B14F-4D97-AF65-F5344CB8AC3E}">
        <p14:creationId xmlns:p14="http://schemas.microsoft.com/office/powerpoint/2010/main" val="433567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dia_bouw industri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09B9B0F-0D4F-4AF7-B12F-AA5BCCEC45F9}"/>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8" name="Rechthoek 7">
            <a:extLst>
              <a:ext uri="{FF2B5EF4-FFF2-40B4-BE49-F238E27FC236}">
                <a16:creationId xmlns:a16="http://schemas.microsoft.com/office/drawing/2014/main" id="{9442B5CB-5C1E-48A1-B41B-020D7F8D3B05}"/>
              </a:ext>
            </a:extLst>
          </p:cNvPr>
          <p:cNvSpPr/>
          <p:nvPr userDrawn="1"/>
        </p:nvSpPr>
        <p:spPr>
          <a:xfrm>
            <a:off x="-1" y="357743"/>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9" name="Titel 1">
            <a:extLst>
              <a:ext uri="{FF2B5EF4-FFF2-40B4-BE49-F238E27FC236}">
                <a16:creationId xmlns:a16="http://schemas.microsoft.com/office/drawing/2014/main" id="{6B5C0EEF-DB41-4968-8B08-2E1776697361}"/>
              </a:ext>
            </a:extLst>
          </p:cNvPr>
          <p:cNvSpPr txBox="1">
            <a:spLocks/>
          </p:cNvSpPr>
          <p:nvPr userDrawn="1"/>
        </p:nvSpPr>
        <p:spPr>
          <a:xfrm>
            <a:off x="0" y="357743"/>
            <a:ext cx="3343274" cy="68342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6" name="Titel 1">
            <a:extLst>
              <a:ext uri="{FF2B5EF4-FFF2-40B4-BE49-F238E27FC236}">
                <a16:creationId xmlns:a16="http://schemas.microsoft.com/office/drawing/2014/main" id="{5BD4227D-E4ED-4E6A-91CD-E9FF333F43C5}"/>
              </a:ext>
            </a:extLst>
          </p:cNvPr>
          <p:cNvSpPr>
            <a:spLocks noGrp="1"/>
          </p:cNvSpPr>
          <p:nvPr>
            <p:ph type="title" hasCustomPrompt="1"/>
          </p:nvPr>
        </p:nvSpPr>
        <p:spPr>
          <a:xfrm>
            <a:off x="485775" y="1835550"/>
            <a:ext cx="42005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10" name="Tekstvak 9">
            <a:extLst>
              <a:ext uri="{FF2B5EF4-FFF2-40B4-BE49-F238E27FC236}">
                <a16:creationId xmlns:a16="http://schemas.microsoft.com/office/drawing/2014/main" id="{F99A09F9-D748-41A5-B032-0AFA61075A91}"/>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11" name="Afbeelding 10">
            <a:extLst>
              <a:ext uri="{FF2B5EF4-FFF2-40B4-BE49-F238E27FC236}">
                <a16:creationId xmlns:a16="http://schemas.microsoft.com/office/drawing/2014/main" id="{F5F8620D-2E70-40BD-8917-02773F392A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197727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_groen_tuin">
    <p:spTree>
      <p:nvGrpSpPr>
        <p:cNvPr id="1" name=""/>
        <p:cNvGrpSpPr/>
        <p:nvPr/>
      </p:nvGrpSpPr>
      <p:grpSpPr>
        <a:xfrm>
          <a:off x="0" y="0"/>
          <a:ext cx="0" cy="0"/>
          <a:chOff x="0" y="0"/>
          <a:chExt cx="0" cy="0"/>
        </a:xfrm>
      </p:grpSpPr>
      <p:pic>
        <p:nvPicPr>
          <p:cNvPr id="4" name="Afbeelding 3" descr="Afbeelding met man, honkbal, bal, speler&#10;&#10;Automatisch gegenereerde beschrijving">
            <a:extLst>
              <a:ext uri="{FF2B5EF4-FFF2-40B4-BE49-F238E27FC236}">
                <a16:creationId xmlns:a16="http://schemas.microsoft.com/office/drawing/2014/main" id="{5A1E734E-8670-463A-B022-7818DA0418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143500" cy="5143500"/>
          </a:xfrm>
          <a:prstGeom prst="rect">
            <a:avLst/>
          </a:prstGeom>
        </p:spPr>
      </p:pic>
      <p:pic>
        <p:nvPicPr>
          <p:cNvPr id="5" name="Afbeelding 4" descr="Afbeelding met man, honkbal, bal, speler&#10;&#10;Automatisch gegenereerde beschrijving">
            <a:extLst>
              <a:ext uri="{FF2B5EF4-FFF2-40B4-BE49-F238E27FC236}">
                <a16:creationId xmlns:a16="http://schemas.microsoft.com/office/drawing/2014/main" id="{68A62BB9-E954-4B9C-A17A-D9EB099380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7185"/>
          <a:stretch/>
        </p:blipFill>
        <p:spPr>
          <a:xfrm flipH="1">
            <a:off x="5143500" y="0"/>
            <a:ext cx="4000500" cy="5143500"/>
          </a:xfrm>
          <a:prstGeom prst="rect">
            <a:avLst/>
          </a:prstGeom>
        </p:spPr>
      </p:pic>
      <p:sp>
        <p:nvSpPr>
          <p:cNvPr id="7" name="Rechthoek 6">
            <a:extLst>
              <a:ext uri="{FF2B5EF4-FFF2-40B4-BE49-F238E27FC236}">
                <a16:creationId xmlns:a16="http://schemas.microsoft.com/office/drawing/2014/main" id="{9D2096A1-AC03-4FB2-8EC8-4C3B8CC0C2D7}"/>
              </a:ext>
            </a:extLst>
          </p:cNvPr>
          <p:cNvSpPr/>
          <p:nvPr userDrawn="1"/>
        </p:nvSpPr>
        <p:spPr>
          <a:xfrm>
            <a:off x="5798016"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9" name="Titel 1">
            <a:extLst>
              <a:ext uri="{FF2B5EF4-FFF2-40B4-BE49-F238E27FC236}">
                <a16:creationId xmlns:a16="http://schemas.microsoft.com/office/drawing/2014/main" id="{EEFC222D-1B1B-404F-B833-00CB5BD7B003}"/>
              </a:ext>
            </a:extLst>
          </p:cNvPr>
          <p:cNvSpPr txBox="1">
            <a:spLocks/>
          </p:cNvSpPr>
          <p:nvPr userDrawn="1"/>
        </p:nvSpPr>
        <p:spPr>
          <a:xfrm>
            <a:off x="5798017" y="404614"/>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11" name="Titel 1">
            <a:extLst>
              <a:ext uri="{FF2B5EF4-FFF2-40B4-BE49-F238E27FC236}">
                <a16:creationId xmlns:a16="http://schemas.microsoft.com/office/drawing/2014/main" id="{7913701C-3C59-48D9-8B2E-F7C07476F437}"/>
              </a:ext>
            </a:extLst>
          </p:cNvPr>
          <p:cNvSpPr>
            <a:spLocks noGrp="1"/>
          </p:cNvSpPr>
          <p:nvPr>
            <p:ph type="title" hasCustomPrompt="1"/>
          </p:nvPr>
        </p:nvSpPr>
        <p:spPr>
          <a:xfrm>
            <a:off x="4267200" y="1540275"/>
            <a:ext cx="45053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12" name="Tekstvak 11">
            <a:extLst>
              <a:ext uri="{FF2B5EF4-FFF2-40B4-BE49-F238E27FC236}">
                <a16:creationId xmlns:a16="http://schemas.microsoft.com/office/drawing/2014/main" id="{4254876B-AA7F-4F65-98BD-FB93BC1B2AEC}"/>
              </a:ext>
            </a:extLst>
          </p:cNvPr>
          <p:cNvSpPr txBox="1"/>
          <p:nvPr userDrawn="1"/>
        </p:nvSpPr>
        <p:spPr>
          <a:xfrm>
            <a:off x="3976688" y="4419599"/>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10" name="Afbeelding 9">
            <a:extLst>
              <a:ext uri="{FF2B5EF4-FFF2-40B4-BE49-F238E27FC236}">
                <a16:creationId xmlns:a16="http://schemas.microsoft.com/office/drawing/2014/main" id="{2DDABCB2-D87C-444B-AB68-D85BF30198B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90532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dia_mode,ambacht, interieur">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FC9CADCA-2189-4EAC-9831-7C7A98E50945}"/>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9" name="Rechthoek 8">
            <a:extLst>
              <a:ext uri="{FF2B5EF4-FFF2-40B4-BE49-F238E27FC236}">
                <a16:creationId xmlns:a16="http://schemas.microsoft.com/office/drawing/2014/main" id="{5185B16B-04FC-44B5-8D4C-226E27FDED91}"/>
              </a:ext>
            </a:extLst>
          </p:cNvPr>
          <p:cNvSpPr/>
          <p:nvPr userDrawn="1"/>
        </p:nvSpPr>
        <p:spPr>
          <a:xfrm>
            <a:off x="5798016"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10" name="Titel 1">
            <a:extLst>
              <a:ext uri="{FF2B5EF4-FFF2-40B4-BE49-F238E27FC236}">
                <a16:creationId xmlns:a16="http://schemas.microsoft.com/office/drawing/2014/main" id="{EB3A9EE4-EEE9-4A58-B0ED-8FCD4090E033}"/>
              </a:ext>
            </a:extLst>
          </p:cNvPr>
          <p:cNvSpPr txBox="1">
            <a:spLocks/>
          </p:cNvSpPr>
          <p:nvPr userDrawn="1"/>
        </p:nvSpPr>
        <p:spPr>
          <a:xfrm>
            <a:off x="5798017" y="404614"/>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6" name="Titel 1">
            <a:extLst>
              <a:ext uri="{FF2B5EF4-FFF2-40B4-BE49-F238E27FC236}">
                <a16:creationId xmlns:a16="http://schemas.microsoft.com/office/drawing/2014/main" id="{F7310ABF-6794-4FB5-992C-67CBD0E17F27}"/>
              </a:ext>
            </a:extLst>
          </p:cNvPr>
          <p:cNvSpPr>
            <a:spLocks noGrp="1"/>
          </p:cNvSpPr>
          <p:nvPr>
            <p:ph type="title" hasCustomPrompt="1"/>
          </p:nvPr>
        </p:nvSpPr>
        <p:spPr>
          <a:xfrm>
            <a:off x="4267200" y="1540275"/>
            <a:ext cx="45053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7" name="Tekstvak 6">
            <a:extLst>
              <a:ext uri="{FF2B5EF4-FFF2-40B4-BE49-F238E27FC236}">
                <a16:creationId xmlns:a16="http://schemas.microsoft.com/office/drawing/2014/main" id="{24DA7CBD-D584-4E1F-9F30-15E595D83BC0}"/>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8" name="Afbeelding 7">
            <a:extLst>
              <a:ext uri="{FF2B5EF4-FFF2-40B4-BE49-F238E27FC236}">
                <a16:creationId xmlns:a16="http://schemas.microsoft.com/office/drawing/2014/main" id="{A994C7FA-110F-42EF-93CA-81E0FDAE00E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296432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eldia_mode,ambacht en interieur">
    <p:spTree>
      <p:nvGrpSpPr>
        <p:cNvPr id="1" name=""/>
        <p:cNvGrpSpPr/>
        <p:nvPr/>
      </p:nvGrpSpPr>
      <p:grpSpPr>
        <a:xfrm>
          <a:off x="0" y="0"/>
          <a:ext cx="0" cy="0"/>
          <a:chOff x="0" y="0"/>
          <a:chExt cx="0" cy="0"/>
        </a:xfrm>
      </p:grpSpPr>
      <p:pic>
        <p:nvPicPr>
          <p:cNvPr id="4" name="Afbeelding 3" descr="Afbeelding met paraplu&#10;&#10;Automatisch gegenereerde beschrijving">
            <a:extLst>
              <a:ext uri="{FF2B5EF4-FFF2-40B4-BE49-F238E27FC236}">
                <a16:creationId xmlns:a16="http://schemas.microsoft.com/office/drawing/2014/main" id="{27B79465-BA0C-4FE8-B811-01AE4E2DD9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8972" y="0"/>
            <a:ext cx="5035028" cy="5143500"/>
          </a:xfrm>
          <a:prstGeom prst="rect">
            <a:avLst/>
          </a:prstGeom>
        </p:spPr>
      </p:pic>
      <p:pic>
        <p:nvPicPr>
          <p:cNvPr id="5" name="Afbeelding 4" descr="Afbeelding met paraplu&#10;&#10;Automatisch gegenereerde beschrijving">
            <a:extLst>
              <a:ext uri="{FF2B5EF4-FFF2-40B4-BE49-F238E27FC236}">
                <a16:creationId xmlns:a16="http://schemas.microsoft.com/office/drawing/2014/main" id="{D3E8AB52-95A2-412A-86C5-44D896D3F56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1350"/>
          <a:stretch/>
        </p:blipFill>
        <p:spPr>
          <a:xfrm flipH="1">
            <a:off x="0" y="0"/>
            <a:ext cx="4108972" cy="5143500"/>
          </a:xfrm>
          <a:prstGeom prst="rect">
            <a:avLst/>
          </a:prstGeom>
        </p:spPr>
      </p:pic>
      <p:sp>
        <p:nvSpPr>
          <p:cNvPr id="6" name="Rechthoek 5">
            <a:extLst>
              <a:ext uri="{FF2B5EF4-FFF2-40B4-BE49-F238E27FC236}">
                <a16:creationId xmlns:a16="http://schemas.microsoft.com/office/drawing/2014/main" id="{D90AFF47-97B8-451E-99B9-8DECCE93E8C5}"/>
              </a:ext>
            </a:extLst>
          </p:cNvPr>
          <p:cNvSpPr/>
          <p:nvPr userDrawn="1"/>
        </p:nvSpPr>
        <p:spPr>
          <a:xfrm>
            <a:off x="-804"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7" name="Titel 1">
            <a:extLst>
              <a:ext uri="{FF2B5EF4-FFF2-40B4-BE49-F238E27FC236}">
                <a16:creationId xmlns:a16="http://schemas.microsoft.com/office/drawing/2014/main" id="{533B50E2-6BF1-47D9-820D-DC3F94AA02EA}"/>
              </a:ext>
            </a:extLst>
          </p:cNvPr>
          <p:cNvSpPr txBox="1">
            <a:spLocks/>
          </p:cNvSpPr>
          <p:nvPr userDrawn="1"/>
        </p:nvSpPr>
        <p:spPr>
          <a:xfrm>
            <a:off x="-803" y="404614"/>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9" name="Titel 1">
            <a:extLst>
              <a:ext uri="{FF2B5EF4-FFF2-40B4-BE49-F238E27FC236}">
                <a16:creationId xmlns:a16="http://schemas.microsoft.com/office/drawing/2014/main" id="{A5D90B66-9E50-47E5-86BE-89FAA1B6A198}"/>
              </a:ext>
            </a:extLst>
          </p:cNvPr>
          <p:cNvSpPr>
            <a:spLocks noGrp="1"/>
          </p:cNvSpPr>
          <p:nvPr>
            <p:ph type="title" hasCustomPrompt="1"/>
          </p:nvPr>
        </p:nvSpPr>
        <p:spPr>
          <a:xfrm>
            <a:off x="485775" y="1835550"/>
            <a:ext cx="42005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10" name="Tekstvak 9">
            <a:extLst>
              <a:ext uri="{FF2B5EF4-FFF2-40B4-BE49-F238E27FC236}">
                <a16:creationId xmlns:a16="http://schemas.microsoft.com/office/drawing/2014/main" id="{3980F8E1-DF38-4259-99FB-3D3B2111F38F}"/>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11" name="Afbeelding 10">
            <a:extLst>
              <a:ext uri="{FF2B5EF4-FFF2-40B4-BE49-F238E27FC236}">
                <a16:creationId xmlns:a16="http://schemas.microsoft.com/office/drawing/2014/main" id="{98B99B7A-F4C6-4A07-A3B5-131A1F1604A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354161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dia_FInanciën, verzekeringen en vastgoe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CB2F517-07C5-483C-B716-4689A9A5BA29}"/>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8" name="Rechthoek 7">
            <a:extLst>
              <a:ext uri="{FF2B5EF4-FFF2-40B4-BE49-F238E27FC236}">
                <a16:creationId xmlns:a16="http://schemas.microsoft.com/office/drawing/2014/main" id="{A572EFC5-3F71-4A12-92D3-FDE3A0C855B3}"/>
              </a:ext>
            </a:extLst>
          </p:cNvPr>
          <p:cNvSpPr/>
          <p:nvPr userDrawn="1"/>
        </p:nvSpPr>
        <p:spPr>
          <a:xfrm>
            <a:off x="5798016"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9" name="Titel 1">
            <a:extLst>
              <a:ext uri="{FF2B5EF4-FFF2-40B4-BE49-F238E27FC236}">
                <a16:creationId xmlns:a16="http://schemas.microsoft.com/office/drawing/2014/main" id="{6FEA0803-73A5-4950-8224-A432F8126E08}"/>
              </a:ext>
            </a:extLst>
          </p:cNvPr>
          <p:cNvSpPr txBox="1">
            <a:spLocks/>
          </p:cNvSpPr>
          <p:nvPr userDrawn="1"/>
        </p:nvSpPr>
        <p:spPr>
          <a:xfrm>
            <a:off x="5798017" y="404614"/>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6" name="Titel 1">
            <a:extLst>
              <a:ext uri="{FF2B5EF4-FFF2-40B4-BE49-F238E27FC236}">
                <a16:creationId xmlns:a16="http://schemas.microsoft.com/office/drawing/2014/main" id="{B7868E46-C4E4-4B35-ADF9-31A8C204BFAC}"/>
              </a:ext>
            </a:extLst>
          </p:cNvPr>
          <p:cNvSpPr>
            <a:spLocks noGrp="1"/>
          </p:cNvSpPr>
          <p:nvPr>
            <p:ph type="title" hasCustomPrompt="1"/>
          </p:nvPr>
        </p:nvSpPr>
        <p:spPr>
          <a:xfrm>
            <a:off x="4267200" y="1540275"/>
            <a:ext cx="45053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11" name="Tekstvak 10">
            <a:extLst>
              <a:ext uri="{FF2B5EF4-FFF2-40B4-BE49-F238E27FC236}">
                <a16:creationId xmlns:a16="http://schemas.microsoft.com/office/drawing/2014/main" id="{2257A07F-0442-4E7F-A3C8-13AE7BEE69B0}"/>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10" name="Afbeelding 9">
            <a:extLst>
              <a:ext uri="{FF2B5EF4-FFF2-40B4-BE49-F238E27FC236}">
                <a16:creationId xmlns:a16="http://schemas.microsoft.com/office/drawing/2014/main" id="{B9322AC5-290D-4A39-8099-9F8EC7FEA7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202506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dia_HR, management en administratie">
    <p:spTree>
      <p:nvGrpSpPr>
        <p:cNvPr id="1" name=""/>
        <p:cNvGrpSpPr/>
        <p:nvPr/>
      </p:nvGrpSpPr>
      <p:grpSpPr>
        <a:xfrm>
          <a:off x="0" y="0"/>
          <a:ext cx="0" cy="0"/>
          <a:chOff x="0" y="0"/>
          <a:chExt cx="0" cy="0"/>
        </a:xfrm>
      </p:grpSpPr>
      <p:pic>
        <p:nvPicPr>
          <p:cNvPr id="4" name="Afbeelding 3" descr="Afbeelding met telefoon, geel&#10;&#10;Automatisch gegenereerde beschrijving">
            <a:extLst>
              <a:ext uri="{FF2B5EF4-FFF2-40B4-BE49-F238E27FC236}">
                <a16:creationId xmlns:a16="http://schemas.microsoft.com/office/drawing/2014/main" id="{42ADE099-BADC-45CB-BDCB-2F71AB0E8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391281" cy="5143500"/>
          </a:xfrm>
          <a:prstGeom prst="rect">
            <a:avLst/>
          </a:prstGeom>
        </p:spPr>
      </p:pic>
      <p:pic>
        <p:nvPicPr>
          <p:cNvPr id="5" name="Afbeelding 4" descr="Afbeelding met telefoon, geel&#10;&#10;Automatisch gegenereerde beschrijving">
            <a:extLst>
              <a:ext uri="{FF2B5EF4-FFF2-40B4-BE49-F238E27FC236}">
                <a16:creationId xmlns:a16="http://schemas.microsoft.com/office/drawing/2014/main" id="{74A52BEB-C679-445A-A7F4-6E0586AB9B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975"/>
          <a:stretch/>
        </p:blipFill>
        <p:spPr>
          <a:xfrm flipH="1">
            <a:off x="5391280" y="0"/>
            <a:ext cx="3752719" cy="5143500"/>
          </a:xfrm>
          <a:prstGeom prst="rect">
            <a:avLst/>
          </a:prstGeom>
        </p:spPr>
      </p:pic>
      <p:sp>
        <p:nvSpPr>
          <p:cNvPr id="6" name="Rechthoek 5">
            <a:extLst>
              <a:ext uri="{FF2B5EF4-FFF2-40B4-BE49-F238E27FC236}">
                <a16:creationId xmlns:a16="http://schemas.microsoft.com/office/drawing/2014/main" id="{E2F2663A-C427-458B-BE68-BB8D3E24A761}"/>
              </a:ext>
            </a:extLst>
          </p:cNvPr>
          <p:cNvSpPr/>
          <p:nvPr userDrawn="1"/>
        </p:nvSpPr>
        <p:spPr>
          <a:xfrm>
            <a:off x="5798016" y="404614"/>
            <a:ext cx="3343275" cy="731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7" name="Titel 1">
            <a:extLst>
              <a:ext uri="{FF2B5EF4-FFF2-40B4-BE49-F238E27FC236}">
                <a16:creationId xmlns:a16="http://schemas.microsoft.com/office/drawing/2014/main" id="{9726AEA6-6EED-4FAF-8E1C-EC19241D0AA2}"/>
              </a:ext>
            </a:extLst>
          </p:cNvPr>
          <p:cNvSpPr txBox="1">
            <a:spLocks/>
          </p:cNvSpPr>
          <p:nvPr userDrawn="1"/>
        </p:nvSpPr>
        <p:spPr>
          <a:xfrm>
            <a:off x="5798017" y="404614"/>
            <a:ext cx="3343274" cy="73104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30000"/>
              </a:lnSpc>
            </a:pPr>
            <a:r>
              <a:rPr kumimoji="0" lang="nl-NL" sz="4000" b="1" i="1" u="none" strike="noStrike" kern="1200" cap="none" spc="0" normalizeH="0" baseline="0" noProof="0">
                <a:ln>
                  <a:noFill/>
                </a:ln>
                <a:solidFill>
                  <a:schemeClr val="bg1"/>
                </a:solidFill>
                <a:effectLst/>
                <a:uLnTx/>
                <a:uFillTx/>
                <a:latin typeface="+mj-lt"/>
                <a:ea typeface="+mj-ea"/>
                <a:cs typeface="+mj-cs"/>
              </a:rPr>
              <a:t>Live infosessie</a:t>
            </a:r>
            <a:endParaRPr lang="nl-NL" sz="3600" b="1" i="1">
              <a:solidFill>
                <a:schemeClr val="bg1"/>
              </a:solidFill>
              <a:effectLst/>
            </a:endParaRPr>
          </a:p>
        </p:txBody>
      </p:sp>
      <p:sp>
        <p:nvSpPr>
          <p:cNvPr id="9" name="Titel 1">
            <a:extLst>
              <a:ext uri="{FF2B5EF4-FFF2-40B4-BE49-F238E27FC236}">
                <a16:creationId xmlns:a16="http://schemas.microsoft.com/office/drawing/2014/main" id="{182CF50A-7CFC-44BE-9856-9EB1B86122AC}"/>
              </a:ext>
            </a:extLst>
          </p:cNvPr>
          <p:cNvSpPr>
            <a:spLocks noGrp="1"/>
          </p:cNvSpPr>
          <p:nvPr>
            <p:ph type="title" hasCustomPrompt="1"/>
          </p:nvPr>
        </p:nvSpPr>
        <p:spPr>
          <a:xfrm>
            <a:off x="4267200" y="1540275"/>
            <a:ext cx="4505325" cy="822324"/>
          </a:xfrm>
          <a:prstGeom prst="rect">
            <a:avLst/>
          </a:prstGeom>
          <a:noFill/>
        </p:spPr>
        <p:txBody>
          <a:bodyPr/>
          <a:lstStyle>
            <a:lvl1pPr algn="ctr">
              <a:lnSpc>
                <a:spcPct val="130000"/>
              </a:lnSpc>
              <a:defRPr sz="4000" b="1" i="0">
                <a:solidFill>
                  <a:schemeClr val="bg1"/>
                </a:solidFill>
                <a:effectLst/>
                <a:latin typeface="+mn-lt"/>
                <a:ea typeface="Tahoma" panose="020B0604030504040204" pitchFamily="34" charset="0"/>
                <a:cs typeface="Tahoma" panose="020B0604030504040204" pitchFamily="34" charset="0"/>
              </a:defRPr>
            </a:lvl1pPr>
          </a:lstStyle>
          <a:p>
            <a:r>
              <a:rPr lang="nl-BE" i="0"/>
              <a:t>Type opleiding</a:t>
            </a:r>
            <a:br>
              <a:rPr lang="nl-BE" i="0"/>
            </a:br>
            <a:r>
              <a:rPr lang="nl-BE" i="0"/>
              <a:t>Naam opleiding</a:t>
            </a:r>
            <a:endParaRPr lang="nl-BE"/>
          </a:p>
        </p:txBody>
      </p:sp>
      <p:sp>
        <p:nvSpPr>
          <p:cNvPr id="10" name="Tekstvak 9">
            <a:extLst>
              <a:ext uri="{FF2B5EF4-FFF2-40B4-BE49-F238E27FC236}">
                <a16:creationId xmlns:a16="http://schemas.microsoft.com/office/drawing/2014/main" id="{55A95A2E-32F7-4D56-8DAB-D3D194B970EF}"/>
              </a:ext>
            </a:extLst>
          </p:cNvPr>
          <p:cNvSpPr txBox="1"/>
          <p:nvPr userDrawn="1"/>
        </p:nvSpPr>
        <p:spPr>
          <a:xfrm>
            <a:off x="2785339" y="4443412"/>
            <a:ext cx="4191000" cy="400110"/>
          </a:xfrm>
          <a:prstGeom prst="rect">
            <a:avLst/>
          </a:prstGeom>
          <a:noFill/>
        </p:spPr>
        <p:txBody>
          <a:bodyPr wrap="square" rtlCol="0">
            <a:spAutoFit/>
          </a:bodyPr>
          <a:lstStyle/>
          <a:p>
            <a:pPr algn="l"/>
            <a:r>
              <a:rPr lang="nl-BE" sz="2000" b="1">
                <a:solidFill>
                  <a:schemeClr val="bg1"/>
                </a:solidFill>
              </a:rPr>
              <a:t>Digitale infodag 28 april 2021</a:t>
            </a:r>
          </a:p>
        </p:txBody>
      </p:sp>
      <p:pic>
        <p:nvPicPr>
          <p:cNvPr id="11" name="Afbeelding 10">
            <a:extLst>
              <a:ext uri="{FF2B5EF4-FFF2-40B4-BE49-F238E27FC236}">
                <a16:creationId xmlns:a16="http://schemas.microsoft.com/office/drawing/2014/main" id="{EADA9B92-DE93-4FA8-A007-72487D5A9A8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56453" y="4458038"/>
            <a:ext cx="1243224" cy="488476"/>
          </a:xfrm>
          <a:prstGeom prst="rect">
            <a:avLst/>
          </a:prstGeom>
        </p:spPr>
      </p:pic>
    </p:spTree>
    <p:extLst>
      <p:ext uri="{BB962C8B-B14F-4D97-AF65-F5344CB8AC3E}">
        <p14:creationId xmlns:p14="http://schemas.microsoft.com/office/powerpoint/2010/main" val="1026582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20654"/>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701" r:id="rId11"/>
    <p:sldLayoutId id="2147483663" r:id="rId12"/>
    <p:sldLayoutId id="2147483674" r:id="rId13"/>
    <p:sldLayoutId id="2147483675" r:id="rId14"/>
    <p:sldLayoutId id="2147483703" r:id="rId15"/>
    <p:sldLayoutId id="2147483677" r:id="rId16"/>
    <p:sldLayoutId id="2147483683" r:id="rId17"/>
    <p:sldLayoutId id="2147483679" r:id="rId18"/>
    <p:sldLayoutId id="2147483704" r:id="rId19"/>
    <p:sldLayoutId id="2147483681" r:id="rId20"/>
    <p:sldLayoutId id="2147483682" r:id="rId21"/>
    <p:sldLayoutId id="2147483664" r:id="rId22"/>
    <p:sldLayoutId id="2147483665"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2" r:id="rId33"/>
    <p:sldLayoutId id="214748370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tags" Target="../tags/tag9.xml"/><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xml"/><Relationship Id="rId1" Type="http://schemas.openxmlformats.org/officeDocument/2006/relationships/tags" Target="../tags/tag11.xml"/><Relationship Id="rId5" Type="http://schemas.openxmlformats.org/officeDocument/2006/relationships/image" Target="../media/image19.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7.xml"/><Relationship Id="rId7" Type="http://schemas.openxmlformats.org/officeDocument/2006/relationships/image" Target="../media/image38.jpg"/><Relationship Id="rId2" Type="http://schemas.openxmlformats.org/officeDocument/2006/relationships/slideLayout" Target="../slideLayouts/slideLayout34.xml"/><Relationship Id="rId1" Type="http://schemas.openxmlformats.org/officeDocument/2006/relationships/tags" Target="../tags/tag13.xml"/><Relationship Id="rId6" Type="http://schemas.openxmlformats.org/officeDocument/2006/relationships/image" Target="../media/image19.jpeg"/><Relationship Id="rId5" Type="http://schemas.openxmlformats.org/officeDocument/2006/relationships/hyperlink" Target="https://syntra-mvl.be/nl/aanbod/een-nieuw-bijberoep" TargetMode="Externa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2.png"/><Relationship Id="rId2" Type="http://schemas.openxmlformats.org/officeDocument/2006/relationships/slideLayout" Target="../slideLayouts/slideLayout34.xml"/><Relationship Id="rId1" Type="http://schemas.openxmlformats.org/officeDocument/2006/relationships/tags" Target="../tags/tag14.xml"/><Relationship Id="rId6" Type="http://schemas.openxmlformats.org/officeDocument/2006/relationships/hyperlink" Target="https://syntra-mvl.be/nl/opleidingen" TargetMode="External"/><Relationship Id="rId5" Type="http://schemas.openxmlformats.org/officeDocument/2006/relationships/image" Target="../media/image41.pn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B5B1E09-EBAF-4381-BB90-45C6D55B8BED}"/>
              </a:ext>
            </a:extLst>
          </p:cNvPr>
          <p:cNvSpPr>
            <a:spLocks noGrp="1"/>
          </p:cNvSpPr>
          <p:nvPr>
            <p:ph type="title"/>
          </p:nvPr>
        </p:nvSpPr>
        <p:spPr>
          <a:xfrm>
            <a:off x="2894202" y="59615"/>
            <a:ext cx="6139411" cy="2202472"/>
          </a:xfrm>
        </p:spPr>
        <p:txBody>
          <a:bodyPr/>
          <a:lstStyle/>
          <a:p>
            <a:pPr algn="r"/>
            <a:r>
              <a:rPr lang="nl-BE" sz="3600" dirty="0">
                <a:latin typeface="Miso"/>
              </a:rPr>
              <a:t>Opleidingsaanbod</a:t>
            </a:r>
            <a:r>
              <a:rPr lang="nl-BE" sz="2800" dirty="0">
                <a:latin typeface="Miso"/>
              </a:rPr>
              <a:t> </a:t>
            </a:r>
            <a:br>
              <a:rPr lang="nl-BE" sz="2800" dirty="0">
                <a:latin typeface="Miso"/>
              </a:rPr>
            </a:br>
            <a:r>
              <a:rPr lang="nl-BE" sz="3200" dirty="0">
                <a:latin typeface="Miso"/>
              </a:rPr>
              <a:t>SYNTRA</a:t>
            </a:r>
            <a:r>
              <a:rPr lang="nl-BE" sz="2800" dirty="0">
                <a:latin typeface="Miso"/>
              </a:rPr>
              <a:t> Midden-Vlaanderen &amp; Brussel</a:t>
            </a:r>
            <a:br>
              <a:rPr lang="nl-BE" sz="1800" dirty="0">
                <a:latin typeface="Miso"/>
              </a:rPr>
            </a:br>
            <a:r>
              <a:rPr lang="nl-BE" sz="1800" dirty="0">
                <a:latin typeface="Miso"/>
              </a:rPr>
              <a:t>Don Bosco Groot-</a:t>
            </a:r>
            <a:r>
              <a:rPr lang="nl-BE" sz="1800" dirty="0" err="1">
                <a:latin typeface="Miso"/>
              </a:rPr>
              <a:t>Bijgaarden</a:t>
            </a:r>
            <a:br>
              <a:rPr lang="nl-BE" sz="1800" dirty="0">
                <a:latin typeface="Miso"/>
              </a:rPr>
            </a:br>
            <a:r>
              <a:rPr lang="nl-BE" sz="1400" b="0" dirty="0">
                <a:latin typeface="Miso"/>
              </a:rPr>
              <a:t>25 april 2023</a:t>
            </a:r>
            <a:endParaRPr lang="nl-BE" sz="1800" b="0" dirty="0">
              <a:latin typeface="Miso"/>
            </a:endParaRPr>
          </a:p>
        </p:txBody>
      </p:sp>
    </p:spTree>
    <p:custDataLst>
      <p:tags r:id="rId1"/>
    </p:custDataLst>
    <p:extLst>
      <p:ext uri="{BB962C8B-B14F-4D97-AF65-F5344CB8AC3E}">
        <p14:creationId xmlns:p14="http://schemas.microsoft.com/office/powerpoint/2010/main" val="204488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1284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3774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man, honkbal, bal, speler&#10;&#10;Automatisch gegenereerde beschrijving">
            <a:extLst>
              <a:ext uri="{FF2B5EF4-FFF2-40B4-BE49-F238E27FC236}">
                <a16:creationId xmlns:a16="http://schemas.microsoft.com/office/drawing/2014/main" id="{2B580164-A56F-19FE-1EEC-7275A33BD3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28" r="14882"/>
          <a:stretch/>
        </p:blipFill>
        <p:spPr>
          <a:xfrm>
            <a:off x="0" y="0"/>
            <a:ext cx="4140001" cy="5143500"/>
          </a:xfrm>
          <a:prstGeom prst="rect">
            <a:avLst/>
          </a:prstGeom>
        </p:spPr>
      </p:pic>
      <p:sp>
        <p:nvSpPr>
          <p:cNvPr id="4" name="Rechthoek 3">
            <a:extLst>
              <a:ext uri="{FF2B5EF4-FFF2-40B4-BE49-F238E27FC236}">
                <a16:creationId xmlns:a16="http://schemas.microsoft.com/office/drawing/2014/main" id="{DED65524-79B3-107D-CED2-3CE18CC2159F}"/>
              </a:ext>
            </a:extLst>
          </p:cNvPr>
          <p:cNvSpPr/>
          <p:nvPr/>
        </p:nvSpPr>
        <p:spPr>
          <a:xfrm>
            <a:off x="0" y="379518"/>
            <a:ext cx="2743199" cy="645313"/>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rgbClr val="EE7766"/>
              </a:solidFill>
            </a:endParaRPr>
          </a:p>
        </p:txBody>
      </p:sp>
      <p:sp>
        <p:nvSpPr>
          <p:cNvPr id="3" name="Titel 1">
            <a:extLst>
              <a:ext uri="{FF2B5EF4-FFF2-40B4-BE49-F238E27FC236}">
                <a16:creationId xmlns:a16="http://schemas.microsoft.com/office/drawing/2014/main" id="{6241F4BC-E2EC-11BC-4C83-CFC8262AD9D5}"/>
              </a:ext>
            </a:extLst>
          </p:cNvPr>
          <p:cNvSpPr txBox="1">
            <a:spLocks/>
          </p:cNvSpPr>
          <p:nvPr/>
        </p:nvSpPr>
        <p:spPr>
          <a:xfrm>
            <a:off x="-54825" y="269689"/>
            <a:ext cx="3515360"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lang="nl-NL" sz="3200" dirty="0">
                <a:solidFill>
                  <a:schemeClr val="bg1"/>
                </a:solidFill>
                <a:latin typeface="Miso"/>
              </a:rPr>
              <a:t>p</a:t>
            </a:r>
            <a:r>
              <a:rPr kumimoji="0" lang="nl-NL" sz="3200" b="0" i="0" u="none" strike="noStrike" kern="1200" cap="none" spc="0" normalizeH="0" baseline="0" noProof="0" dirty="0" err="1">
                <a:ln>
                  <a:noFill/>
                </a:ln>
                <a:solidFill>
                  <a:schemeClr val="bg1"/>
                </a:solidFill>
                <a:effectLst/>
                <a:uLnTx/>
                <a:uFillTx/>
                <a:latin typeface="Miso"/>
              </a:rPr>
              <a:t>rogramma</a:t>
            </a:r>
            <a:endParaRPr lang="nl-NL" sz="3200" b="0" i="0" dirty="0">
              <a:solidFill>
                <a:schemeClr val="bg1"/>
              </a:solidFill>
              <a:effectLst/>
              <a:latin typeface="Miso"/>
            </a:endParaRPr>
          </a:p>
        </p:txBody>
      </p:sp>
      <p:sp>
        <p:nvSpPr>
          <p:cNvPr id="5" name="Tijdelijke aanduiding voor inhoud 12">
            <a:extLst>
              <a:ext uri="{FF2B5EF4-FFF2-40B4-BE49-F238E27FC236}">
                <a16:creationId xmlns:a16="http://schemas.microsoft.com/office/drawing/2014/main" id="{80D37C43-8D62-5BA3-F82A-ED00E709187F}"/>
              </a:ext>
            </a:extLst>
          </p:cNvPr>
          <p:cNvSpPr txBox="1">
            <a:spLocks/>
          </p:cNvSpPr>
          <p:nvPr/>
        </p:nvSpPr>
        <p:spPr>
          <a:xfrm>
            <a:off x="4452321" y="440712"/>
            <a:ext cx="4200980" cy="44433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b="1" dirty="0">
                <a:solidFill>
                  <a:srgbClr val="FF3521"/>
                </a:solidFill>
                <a:latin typeface="Miso"/>
              </a:rPr>
              <a:t>Welkom!</a:t>
            </a:r>
            <a:br>
              <a:rPr lang="nl-NL" sz="2400" dirty="0">
                <a:solidFill>
                  <a:srgbClr val="282828"/>
                </a:solidFill>
                <a:latin typeface="Miso"/>
              </a:rPr>
            </a:br>
            <a:endParaRPr lang="nl-NL" sz="2400" dirty="0">
              <a:solidFill>
                <a:srgbClr val="282828"/>
              </a:solidFill>
              <a:latin typeface="Miso"/>
            </a:endParaRPr>
          </a:p>
          <a:p>
            <a:pPr marL="0" indent="0">
              <a:buFont typeface="Arial" panose="020B0604020202020204" pitchFamily="34" charset="0"/>
              <a:buNone/>
            </a:pPr>
            <a:r>
              <a:rPr lang="nl-NL" sz="2400" b="1" dirty="0">
                <a:solidFill>
                  <a:srgbClr val="FF3521"/>
                </a:solidFill>
                <a:latin typeface="Miso"/>
              </a:rPr>
              <a:t>Deel 1:</a:t>
            </a:r>
            <a:br>
              <a:rPr lang="nl-NL" sz="2400" b="1" dirty="0">
                <a:solidFill>
                  <a:srgbClr val="282828"/>
                </a:solidFill>
                <a:latin typeface="Miso"/>
              </a:rPr>
            </a:br>
            <a:r>
              <a:rPr lang="nl-NL" sz="2400" dirty="0">
                <a:solidFill>
                  <a:srgbClr val="282828"/>
                </a:solidFill>
                <a:latin typeface="Miso"/>
              </a:rPr>
              <a:t>Syntra Midden-Vlaanderen?</a:t>
            </a:r>
            <a:br>
              <a:rPr lang="nl-NL" sz="2400" dirty="0">
                <a:solidFill>
                  <a:srgbClr val="282828"/>
                </a:solidFill>
                <a:latin typeface="Miso"/>
              </a:rPr>
            </a:br>
            <a:endParaRPr lang="nl-NL" sz="2400" dirty="0">
              <a:solidFill>
                <a:srgbClr val="282828"/>
              </a:solidFill>
              <a:latin typeface="Miso"/>
            </a:endParaRPr>
          </a:p>
          <a:p>
            <a:pPr marL="0" indent="0">
              <a:buFont typeface="Arial" panose="020B0604020202020204" pitchFamily="34" charset="0"/>
              <a:buNone/>
            </a:pPr>
            <a:r>
              <a:rPr lang="nl-NL" sz="2400" b="1" dirty="0">
                <a:solidFill>
                  <a:srgbClr val="FF3521"/>
                </a:solidFill>
                <a:latin typeface="Miso"/>
              </a:rPr>
              <a:t>Deel 2:</a:t>
            </a:r>
            <a:br>
              <a:rPr lang="nl-NL" sz="2400" b="1" dirty="0">
                <a:solidFill>
                  <a:srgbClr val="282828"/>
                </a:solidFill>
                <a:latin typeface="Miso"/>
              </a:rPr>
            </a:br>
            <a:r>
              <a:rPr lang="nl-NL" sz="2400" dirty="0">
                <a:solidFill>
                  <a:srgbClr val="282828"/>
                </a:solidFill>
                <a:latin typeface="Miso"/>
              </a:rPr>
              <a:t>Het opleidingsaanbod</a:t>
            </a:r>
          </a:p>
          <a:p>
            <a:pPr marL="0" indent="0">
              <a:buFont typeface="Arial" panose="020B0604020202020204" pitchFamily="34" charset="0"/>
              <a:buNone/>
            </a:pPr>
            <a:br>
              <a:rPr lang="nl-NL" sz="2400" dirty="0">
                <a:solidFill>
                  <a:srgbClr val="282828"/>
                </a:solidFill>
                <a:latin typeface="Miso"/>
              </a:rPr>
            </a:br>
            <a:r>
              <a:rPr lang="nl-NL" sz="2400" b="1" dirty="0">
                <a:solidFill>
                  <a:srgbClr val="FF3521"/>
                </a:solidFill>
                <a:latin typeface="Miso"/>
              </a:rPr>
              <a:t>Deel 3:</a:t>
            </a:r>
          </a:p>
          <a:p>
            <a:pPr marL="0" indent="0">
              <a:buFont typeface="Arial" panose="020B0604020202020204" pitchFamily="34" charset="0"/>
              <a:buNone/>
            </a:pPr>
            <a:r>
              <a:rPr lang="nl-NL" sz="2400" dirty="0">
                <a:solidFill>
                  <a:srgbClr val="282828"/>
                </a:solidFill>
                <a:latin typeface="Miso"/>
              </a:rPr>
              <a:t>Wat erna? </a:t>
            </a:r>
          </a:p>
        </p:txBody>
      </p:sp>
    </p:spTree>
    <p:extLst>
      <p:ext uri="{BB962C8B-B14F-4D97-AF65-F5344CB8AC3E}">
        <p14:creationId xmlns:p14="http://schemas.microsoft.com/office/powerpoint/2010/main" val="18175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C3DFCC3-9536-A8ED-81E1-0D1D7A21B14A}"/>
              </a:ext>
            </a:extLst>
          </p:cNvPr>
          <p:cNvSpPr txBox="1">
            <a:spLocks/>
          </p:cNvSpPr>
          <p:nvPr/>
        </p:nvSpPr>
        <p:spPr>
          <a:xfrm>
            <a:off x="0" y="346364"/>
            <a:ext cx="5417291" cy="662344"/>
          </a:xfrm>
          <a:prstGeom prst="rect">
            <a:avLst/>
          </a:prstGeom>
          <a:solidFill>
            <a:srgbClr val="FBBA00"/>
          </a:solidFill>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nl-NL" sz="3200" dirty="0">
                <a:solidFill>
                  <a:schemeClr val="bg1"/>
                </a:solidFill>
                <a:latin typeface="Miso"/>
              </a:rPr>
              <a:t>s</a:t>
            </a:r>
            <a:r>
              <a:rPr kumimoji="0" lang="nl-NL" sz="3200" b="0" i="0" u="none" strike="noStrike" kern="1200" cap="none" spc="0" normalizeH="0" baseline="0" noProof="0" dirty="0" err="1">
                <a:ln>
                  <a:noFill/>
                </a:ln>
                <a:solidFill>
                  <a:schemeClr val="bg1"/>
                </a:solidFill>
                <a:effectLst/>
                <a:uLnTx/>
                <a:uFillTx/>
                <a:latin typeface="Miso"/>
              </a:rPr>
              <a:t>ituering</a:t>
            </a:r>
            <a:endParaRPr lang="nl-NL" sz="3200" b="0" i="0" dirty="0">
              <a:solidFill>
                <a:schemeClr val="bg1"/>
              </a:solidFill>
              <a:effectLst/>
              <a:latin typeface="Miso"/>
            </a:endParaRPr>
          </a:p>
        </p:txBody>
      </p:sp>
      <p:sp>
        <p:nvSpPr>
          <p:cNvPr id="2" name="Tijdelijke aanduiding voor inhoud 12">
            <a:extLst>
              <a:ext uri="{FF2B5EF4-FFF2-40B4-BE49-F238E27FC236}">
                <a16:creationId xmlns:a16="http://schemas.microsoft.com/office/drawing/2014/main" id="{B2111C04-7BC4-9C58-5E76-AE560DA2A98B}"/>
              </a:ext>
            </a:extLst>
          </p:cNvPr>
          <p:cNvSpPr txBox="1">
            <a:spLocks/>
          </p:cNvSpPr>
          <p:nvPr/>
        </p:nvSpPr>
        <p:spPr>
          <a:xfrm>
            <a:off x="4394491" y="591337"/>
            <a:ext cx="4605867" cy="44433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nl-NL" sz="2000" b="1" dirty="0">
                <a:solidFill>
                  <a:srgbClr val="282828"/>
                </a:solidFill>
                <a:latin typeface="Miso"/>
              </a:rPr>
              <a:t>geen onderwijsdiploma’s</a:t>
            </a:r>
            <a:endParaRPr lang="nl-NL" sz="2000" dirty="0">
              <a:solidFill>
                <a:srgbClr val="282828"/>
              </a:solidFill>
              <a:latin typeface="Miso"/>
            </a:endParaRPr>
          </a:p>
          <a:p>
            <a:pPr marL="0" indent="0">
              <a:buNone/>
            </a:pPr>
            <a:endParaRPr lang="nl-NL" sz="2000" dirty="0">
              <a:solidFill>
                <a:srgbClr val="282828"/>
              </a:solidFill>
            </a:endParaRPr>
          </a:p>
          <a:p>
            <a:pPr>
              <a:buFont typeface="Wingdings" panose="05000000000000000000" pitchFamily="2" charset="2"/>
              <a:buChar char="à"/>
            </a:pPr>
            <a:r>
              <a:rPr lang="nl-NL" sz="2000" dirty="0">
                <a:solidFill>
                  <a:srgbClr val="282828"/>
                </a:solidFill>
                <a:latin typeface="Miso"/>
              </a:rPr>
              <a:t>toezichthoudende overheid = </a:t>
            </a:r>
            <a:r>
              <a:rPr lang="nl-NL" sz="2000" b="1" dirty="0">
                <a:solidFill>
                  <a:srgbClr val="282828"/>
                </a:solidFill>
                <a:latin typeface="Miso"/>
              </a:rPr>
              <a:t>WSE</a:t>
            </a:r>
          </a:p>
          <a:p>
            <a:pPr marL="0" indent="0">
              <a:buNone/>
            </a:pPr>
            <a:r>
              <a:rPr lang="nl-NL" sz="1600" i="1" dirty="0">
                <a:solidFill>
                  <a:srgbClr val="282828"/>
                </a:solidFill>
                <a:latin typeface="Miso"/>
              </a:rPr>
              <a:t>(Departement Werk en Sociale Economie)</a:t>
            </a:r>
          </a:p>
          <a:p>
            <a:pPr marL="0" indent="0">
              <a:buNone/>
            </a:pPr>
            <a:endParaRPr lang="nl-NL" sz="2000" dirty="0">
              <a:solidFill>
                <a:srgbClr val="282828"/>
              </a:solidFill>
              <a:latin typeface="Miso"/>
            </a:endParaRPr>
          </a:p>
          <a:p>
            <a:pPr>
              <a:buFont typeface="Wingdings" panose="05000000000000000000" pitchFamily="2" charset="2"/>
              <a:buChar char="à"/>
            </a:pPr>
            <a:r>
              <a:rPr lang="nl-NL" sz="2000" dirty="0">
                <a:solidFill>
                  <a:srgbClr val="282828"/>
                </a:solidFill>
                <a:latin typeface="Miso"/>
                <a:sym typeface="Wingdings" panose="05000000000000000000" pitchFamily="2" charset="2"/>
              </a:rPr>
              <a:t>diploma’s ondernemerschapstrajecten erkend door </a:t>
            </a:r>
            <a:r>
              <a:rPr lang="nl-NL" sz="2000" b="1" dirty="0">
                <a:solidFill>
                  <a:srgbClr val="282828"/>
                </a:solidFill>
                <a:latin typeface="Miso"/>
                <a:sym typeface="Wingdings" panose="05000000000000000000" pitchFamily="2" charset="2"/>
              </a:rPr>
              <a:t>VLAIO</a:t>
            </a:r>
            <a:r>
              <a:rPr lang="nl-NL" sz="2000" dirty="0">
                <a:solidFill>
                  <a:srgbClr val="282828"/>
                </a:solidFill>
                <a:latin typeface="Miso"/>
                <a:sym typeface="Wingdings" panose="05000000000000000000" pitchFamily="2" charset="2"/>
              </a:rPr>
              <a:t> </a:t>
            </a:r>
          </a:p>
          <a:p>
            <a:pPr marL="0" indent="0">
              <a:buNone/>
            </a:pPr>
            <a:r>
              <a:rPr lang="nl-NL" sz="1600" i="1" dirty="0">
                <a:solidFill>
                  <a:srgbClr val="282828"/>
                </a:solidFill>
                <a:latin typeface="Miso"/>
                <a:sym typeface="Wingdings" panose="05000000000000000000" pitchFamily="2" charset="2"/>
              </a:rPr>
              <a:t>(Vlaams Agentschap voor Innoveren en Ondernemen)</a:t>
            </a:r>
            <a:endParaRPr lang="nl-NL" sz="1600" i="1" dirty="0">
              <a:solidFill>
                <a:srgbClr val="282828"/>
              </a:solidFill>
              <a:latin typeface="Miso"/>
            </a:endParaRPr>
          </a:p>
          <a:p>
            <a:pPr marL="0" indent="0">
              <a:buFont typeface="Arial" panose="020B0604020202020204" pitchFamily="34" charset="0"/>
              <a:buNone/>
            </a:pPr>
            <a:endParaRPr lang="nl-NL" sz="2000" dirty="0">
              <a:solidFill>
                <a:srgbClr val="282828"/>
              </a:solidFill>
            </a:endParaRPr>
          </a:p>
        </p:txBody>
      </p:sp>
      <p:pic>
        <p:nvPicPr>
          <p:cNvPr id="10" name="Afbeelding 9">
            <a:extLst>
              <a:ext uri="{FF2B5EF4-FFF2-40B4-BE49-F238E27FC236}">
                <a16:creationId xmlns:a16="http://schemas.microsoft.com/office/drawing/2014/main" id="{CC45E6EC-01FD-E0BF-5CAC-6C3FBECEAA1E}"/>
              </a:ext>
            </a:extLst>
          </p:cNvPr>
          <p:cNvPicPr>
            <a:picLocks noChangeAspect="1"/>
          </p:cNvPicPr>
          <p:nvPr/>
        </p:nvPicPr>
        <p:blipFill>
          <a:blip r:embed="rId4"/>
          <a:stretch>
            <a:fillRect/>
          </a:stretch>
        </p:blipFill>
        <p:spPr>
          <a:xfrm>
            <a:off x="4572000" y="3901267"/>
            <a:ext cx="1913672" cy="745723"/>
          </a:xfrm>
          <a:prstGeom prst="rect">
            <a:avLst/>
          </a:prstGeom>
        </p:spPr>
      </p:pic>
    </p:spTree>
    <p:custDataLst>
      <p:tags r:id="rId1"/>
    </p:custDataLst>
    <p:extLst>
      <p:ext uri="{BB962C8B-B14F-4D97-AF65-F5344CB8AC3E}">
        <p14:creationId xmlns:p14="http://schemas.microsoft.com/office/powerpoint/2010/main" val="191188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C3DFCC3-9536-A8ED-81E1-0D1D7A21B14A}"/>
              </a:ext>
            </a:extLst>
          </p:cNvPr>
          <p:cNvSpPr txBox="1">
            <a:spLocks/>
          </p:cNvSpPr>
          <p:nvPr/>
        </p:nvSpPr>
        <p:spPr>
          <a:xfrm>
            <a:off x="143642" y="396658"/>
            <a:ext cx="5476873" cy="519897"/>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nl-NL" sz="2800" b="0" i="0" dirty="0">
              <a:solidFill>
                <a:schemeClr val="bg1"/>
              </a:solidFill>
              <a:effectLst/>
              <a:latin typeface="Miso"/>
            </a:endParaRPr>
          </a:p>
        </p:txBody>
      </p:sp>
      <p:pic>
        <p:nvPicPr>
          <p:cNvPr id="12" name="Afbeelding 11" descr="Afbeelding met plein&#10;&#10;Automatisch gegenereerde beschrijving">
            <a:extLst>
              <a:ext uri="{FF2B5EF4-FFF2-40B4-BE49-F238E27FC236}">
                <a16:creationId xmlns:a16="http://schemas.microsoft.com/office/drawing/2014/main" id="{39806C45-A4B1-DDB9-0BA4-8E92F6109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grpSp>
        <p:nvGrpSpPr>
          <p:cNvPr id="23" name="Groep 22">
            <a:extLst>
              <a:ext uri="{FF2B5EF4-FFF2-40B4-BE49-F238E27FC236}">
                <a16:creationId xmlns:a16="http://schemas.microsoft.com/office/drawing/2014/main" id="{E14FE10F-D34B-30BD-E233-F21D91D7B643}"/>
              </a:ext>
            </a:extLst>
          </p:cNvPr>
          <p:cNvGrpSpPr/>
          <p:nvPr/>
        </p:nvGrpSpPr>
        <p:grpSpPr>
          <a:xfrm>
            <a:off x="467361" y="1312904"/>
            <a:ext cx="7433700" cy="2818912"/>
            <a:chOff x="1549908" y="1685096"/>
            <a:chExt cx="6131052" cy="2344807"/>
          </a:xfrm>
        </p:grpSpPr>
        <p:pic>
          <p:nvPicPr>
            <p:cNvPr id="21" name="Afbeelding 4" descr="Afbeelding met kaart&#10;&#10;Automatisch gegenereerde beschrijving">
              <a:extLst>
                <a:ext uri="{FF2B5EF4-FFF2-40B4-BE49-F238E27FC236}">
                  <a16:creationId xmlns:a16="http://schemas.microsoft.com/office/drawing/2014/main" id="{40A5CB10-4984-EF54-913D-7811FEB0151C}"/>
                </a:ext>
              </a:extLst>
            </p:cNvPr>
            <p:cNvPicPr>
              <a:picLocks noChangeAspect="1"/>
            </p:cNvPicPr>
            <p:nvPr/>
          </p:nvPicPr>
          <p:blipFill>
            <a:blip r:embed="rId5"/>
            <a:stretch>
              <a:fillRect/>
            </a:stretch>
          </p:blipFill>
          <p:spPr>
            <a:xfrm>
              <a:off x="1549908" y="1685096"/>
              <a:ext cx="6131052" cy="2344807"/>
            </a:xfrm>
            <a:prstGeom prst="rect">
              <a:avLst/>
            </a:prstGeom>
          </p:spPr>
        </p:pic>
        <p:sp>
          <p:nvSpPr>
            <p:cNvPr id="22" name="Ovaal 21">
              <a:extLst>
                <a:ext uri="{FF2B5EF4-FFF2-40B4-BE49-F238E27FC236}">
                  <a16:creationId xmlns:a16="http://schemas.microsoft.com/office/drawing/2014/main" id="{D71ADFA9-7220-35AB-CE28-DC37577ABA17}"/>
                </a:ext>
              </a:extLst>
            </p:cNvPr>
            <p:cNvSpPr/>
            <p:nvPr/>
          </p:nvSpPr>
          <p:spPr>
            <a:xfrm>
              <a:off x="4636047" y="3435454"/>
              <a:ext cx="106795" cy="106795"/>
            </a:xfrm>
            <a:prstGeom prst="ellipse">
              <a:avLst/>
            </a:prstGeom>
            <a:solidFill>
              <a:srgbClr val="D443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 name="Titel 1">
            <a:extLst>
              <a:ext uri="{FF2B5EF4-FFF2-40B4-BE49-F238E27FC236}">
                <a16:creationId xmlns:a16="http://schemas.microsoft.com/office/drawing/2014/main" id="{FBA895DC-E499-DCF3-A3C2-381975355DC6}"/>
              </a:ext>
            </a:extLst>
          </p:cNvPr>
          <p:cNvSpPr txBox="1">
            <a:spLocks/>
          </p:cNvSpPr>
          <p:nvPr/>
        </p:nvSpPr>
        <p:spPr>
          <a:xfrm>
            <a:off x="0" y="334884"/>
            <a:ext cx="5476873" cy="519897"/>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nl-NL" sz="2800" b="0" i="0" dirty="0">
              <a:solidFill>
                <a:schemeClr val="bg1"/>
              </a:solidFill>
              <a:effectLst/>
              <a:latin typeface="Miso"/>
            </a:endParaRPr>
          </a:p>
        </p:txBody>
      </p:sp>
      <p:sp>
        <p:nvSpPr>
          <p:cNvPr id="13" name="Rechthoek 12">
            <a:extLst>
              <a:ext uri="{FF2B5EF4-FFF2-40B4-BE49-F238E27FC236}">
                <a16:creationId xmlns:a16="http://schemas.microsoft.com/office/drawing/2014/main" id="{E325A1DB-CF3A-055C-65C3-0F3B5172D6E7}"/>
              </a:ext>
            </a:extLst>
          </p:cNvPr>
          <p:cNvSpPr/>
          <p:nvPr/>
        </p:nvSpPr>
        <p:spPr>
          <a:xfrm>
            <a:off x="-1" y="273110"/>
            <a:ext cx="5476873" cy="5198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200" dirty="0">
                <a:solidFill>
                  <a:schemeClr val="bg1"/>
                </a:solidFill>
                <a:latin typeface="Miso"/>
              </a:rPr>
              <a:t>onze campussen</a:t>
            </a:r>
          </a:p>
        </p:txBody>
      </p:sp>
    </p:spTree>
    <p:custDataLst>
      <p:tags r:id="rId1"/>
    </p:custDataLst>
    <p:extLst>
      <p:ext uri="{BB962C8B-B14F-4D97-AF65-F5344CB8AC3E}">
        <p14:creationId xmlns:p14="http://schemas.microsoft.com/office/powerpoint/2010/main" val="191001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C3DFCC3-9536-A8ED-81E1-0D1D7A21B14A}"/>
              </a:ext>
            </a:extLst>
          </p:cNvPr>
          <p:cNvSpPr txBox="1">
            <a:spLocks/>
          </p:cNvSpPr>
          <p:nvPr/>
        </p:nvSpPr>
        <p:spPr>
          <a:xfrm>
            <a:off x="143642" y="396658"/>
            <a:ext cx="5476873" cy="519897"/>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nl-NL" sz="2800" dirty="0">
                <a:solidFill>
                  <a:schemeClr val="bg1"/>
                </a:solidFill>
                <a:latin typeface="Miso"/>
              </a:rPr>
              <a:t>w</a:t>
            </a:r>
            <a:r>
              <a:rPr kumimoji="0" lang="nl-NL" sz="2800" b="0" i="0" u="none" strike="noStrike" kern="1200" cap="none" spc="0" normalizeH="0" baseline="0" noProof="0" dirty="0">
                <a:ln>
                  <a:noFill/>
                </a:ln>
                <a:solidFill>
                  <a:schemeClr val="bg1"/>
                </a:solidFill>
                <a:effectLst/>
                <a:uLnTx/>
                <a:uFillTx/>
                <a:latin typeface="Miso"/>
              </a:rPr>
              <a:t>ist je dat…</a:t>
            </a:r>
            <a:endParaRPr lang="nl-NL" sz="2800" b="0" i="0" dirty="0">
              <a:solidFill>
                <a:schemeClr val="bg1"/>
              </a:solidFill>
              <a:effectLst/>
              <a:latin typeface="Miso"/>
            </a:endParaRPr>
          </a:p>
        </p:txBody>
      </p:sp>
      <p:pic>
        <p:nvPicPr>
          <p:cNvPr id="8" name="Afbeelding 7" descr="Afbeelding met tekst, illustratie&#10;&#10;Automatisch gegenereerde beschrijving">
            <a:extLst>
              <a:ext uri="{FF2B5EF4-FFF2-40B4-BE49-F238E27FC236}">
                <a16:creationId xmlns:a16="http://schemas.microsoft.com/office/drawing/2014/main" id="{3ED56EE9-63D8-B234-8253-974ACFC48B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980" t="-1" r="34687" b="-8104"/>
          <a:stretch/>
        </p:blipFill>
        <p:spPr>
          <a:xfrm>
            <a:off x="3527308" y="1463130"/>
            <a:ext cx="2189220" cy="1132830"/>
          </a:xfrm>
          <a:prstGeom prst="rect">
            <a:avLst/>
          </a:prstGeom>
        </p:spPr>
      </p:pic>
      <p:pic>
        <p:nvPicPr>
          <p:cNvPr id="3" name="Afbeelding 2" descr="Afbeelding met plein&#10;&#10;Automatisch gegenereerde beschrijving">
            <a:extLst>
              <a:ext uri="{FF2B5EF4-FFF2-40B4-BE49-F238E27FC236}">
                <a16:creationId xmlns:a16="http://schemas.microsoft.com/office/drawing/2014/main" id="{7F8B62A2-D46A-9522-370D-55DFD2A68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5"/>
            <a:ext cx="9143999" cy="5148695"/>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1A1D28F8-9E10-DB85-E543-BCC90DF14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472" y="2682723"/>
            <a:ext cx="2289056" cy="899395"/>
          </a:xfrm>
          <a:prstGeom prst="rect">
            <a:avLst/>
          </a:prstGeom>
        </p:spPr>
      </p:pic>
      <p:sp>
        <p:nvSpPr>
          <p:cNvPr id="11" name="Tekstballon: rechthoek met afgeronde hoeken 10">
            <a:extLst>
              <a:ext uri="{FF2B5EF4-FFF2-40B4-BE49-F238E27FC236}">
                <a16:creationId xmlns:a16="http://schemas.microsoft.com/office/drawing/2014/main" id="{65C5A13D-77DE-DB58-C836-8053B8AE28A5}"/>
              </a:ext>
            </a:extLst>
          </p:cNvPr>
          <p:cNvSpPr/>
          <p:nvPr/>
        </p:nvSpPr>
        <p:spPr>
          <a:xfrm>
            <a:off x="6263978" y="2297839"/>
            <a:ext cx="1771650" cy="769767"/>
          </a:xfrm>
          <a:prstGeom prst="wedgeRoundRectCallout">
            <a:avLst>
              <a:gd name="adj1" fmla="val -65598"/>
              <a:gd name="adj2" fmla="val 19192"/>
              <a:gd name="adj3" fmla="val 16667"/>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bg1"/>
                </a:solidFill>
                <a:latin typeface="D-DIN" panose="020B0504030202030204" pitchFamily="34" charset="0"/>
              </a:rPr>
              <a:t>+/- 130 vaste medewerkers</a:t>
            </a:r>
          </a:p>
        </p:txBody>
      </p:sp>
      <p:sp>
        <p:nvSpPr>
          <p:cNvPr id="12" name="Tekstballon: rechthoek met afgeronde hoeken 11">
            <a:extLst>
              <a:ext uri="{FF2B5EF4-FFF2-40B4-BE49-F238E27FC236}">
                <a16:creationId xmlns:a16="http://schemas.microsoft.com/office/drawing/2014/main" id="{8089E015-06CF-8999-8072-F706E4AD1A08}"/>
              </a:ext>
            </a:extLst>
          </p:cNvPr>
          <p:cNvSpPr/>
          <p:nvPr/>
        </p:nvSpPr>
        <p:spPr>
          <a:xfrm>
            <a:off x="6326298" y="3541291"/>
            <a:ext cx="1885950" cy="1018903"/>
          </a:xfrm>
          <a:prstGeom prst="wedgeRoundRectCallout">
            <a:avLst>
              <a:gd name="adj1" fmla="val -66559"/>
              <a:gd name="adj2" fmla="val -44927"/>
              <a:gd name="adj3" fmla="val 16667"/>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bg1"/>
                </a:solidFill>
                <a:latin typeface="D-DIN" panose="020B0504030202030204" pitchFamily="34" charset="0"/>
              </a:rPr>
              <a:t>Samenwerking met +/- 800 docenten</a:t>
            </a:r>
          </a:p>
        </p:txBody>
      </p:sp>
      <p:sp>
        <p:nvSpPr>
          <p:cNvPr id="13" name="Tekstballon: rechthoek met afgeronde hoeken 12">
            <a:extLst>
              <a:ext uri="{FF2B5EF4-FFF2-40B4-BE49-F238E27FC236}">
                <a16:creationId xmlns:a16="http://schemas.microsoft.com/office/drawing/2014/main" id="{621E98D0-FA4E-3DBC-E873-49B26DAB616E}"/>
              </a:ext>
            </a:extLst>
          </p:cNvPr>
          <p:cNvSpPr/>
          <p:nvPr/>
        </p:nvSpPr>
        <p:spPr>
          <a:xfrm>
            <a:off x="3944878" y="3924136"/>
            <a:ext cx="1771650" cy="769767"/>
          </a:xfrm>
          <a:prstGeom prst="wedgeRoundRectCallout">
            <a:avLst>
              <a:gd name="adj1" fmla="val -27963"/>
              <a:gd name="adj2" fmla="val -78561"/>
              <a:gd name="adj3" fmla="val 16667"/>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bg1"/>
                </a:solidFill>
                <a:latin typeface="D-DIN" panose="020B0504030202030204" pitchFamily="34" charset="0"/>
              </a:rPr>
              <a:t>+/- 650 opleidingen</a:t>
            </a:r>
          </a:p>
        </p:txBody>
      </p:sp>
      <p:sp>
        <p:nvSpPr>
          <p:cNvPr id="14" name="Tekstballon: rechthoek met afgeronde hoeken 13">
            <a:extLst>
              <a:ext uri="{FF2B5EF4-FFF2-40B4-BE49-F238E27FC236}">
                <a16:creationId xmlns:a16="http://schemas.microsoft.com/office/drawing/2014/main" id="{004FCA20-5B94-3DED-3AEC-3D898337A28B}"/>
              </a:ext>
            </a:extLst>
          </p:cNvPr>
          <p:cNvSpPr/>
          <p:nvPr/>
        </p:nvSpPr>
        <p:spPr>
          <a:xfrm>
            <a:off x="1579152" y="3742605"/>
            <a:ext cx="2053403" cy="1132830"/>
          </a:xfrm>
          <a:prstGeom prst="wedgeRoundRectCallout">
            <a:avLst>
              <a:gd name="adj1" fmla="val 33865"/>
              <a:gd name="adj2" fmla="val -73612"/>
              <a:gd name="adj3" fmla="val 16667"/>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bg1"/>
                </a:solidFill>
                <a:latin typeface="D-DIN" panose="020B0504030202030204" pitchFamily="34" charset="0"/>
              </a:rPr>
              <a:t>&gt; 10.000 cursisten in bijscholingen en specialisaties</a:t>
            </a:r>
          </a:p>
        </p:txBody>
      </p:sp>
      <p:sp>
        <p:nvSpPr>
          <p:cNvPr id="15" name="Tekstballon: rechthoek met afgeronde hoeken 14">
            <a:extLst>
              <a:ext uri="{FF2B5EF4-FFF2-40B4-BE49-F238E27FC236}">
                <a16:creationId xmlns:a16="http://schemas.microsoft.com/office/drawing/2014/main" id="{B356F8BD-4032-7CCD-7825-B71E305722E2}"/>
              </a:ext>
            </a:extLst>
          </p:cNvPr>
          <p:cNvSpPr/>
          <p:nvPr/>
        </p:nvSpPr>
        <p:spPr>
          <a:xfrm>
            <a:off x="1093908" y="2501191"/>
            <a:ext cx="1885950" cy="769767"/>
          </a:xfrm>
          <a:prstGeom prst="wedgeRoundRectCallout">
            <a:avLst>
              <a:gd name="adj1" fmla="val 58775"/>
              <a:gd name="adj2" fmla="val 4343"/>
              <a:gd name="adj3" fmla="val 16667"/>
            </a:avLst>
          </a:prstGeom>
          <a:solidFill>
            <a:srgbClr val="4F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bg1"/>
                </a:solidFill>
                <a:latin typeface="D-DIN" panose="020B0504030202030204" pitchFamily="34" charset="0"/>
              </a:rPr>
              <a:t>&gt; 6.000 cursisten bij </a:t>
            </a:r>
            <a:r>
              <a:rPr lang="nl-BE" err="1">
                <a:solidFill>
                  <a:schemeClr val="bg1"/>
                </a:solidFill>
                <a:latin typeface="D-DIN" panose="020B0504030202030204" pitchFamily="34" charset="0"/>
              </a:rPr>
              <a:t>Syntra</a:t>
            </a:r>
            <a:endParaRPr lang="nl-BE">
              <a:solidFill>
                <a:schemeClr val="bg1"/>
              </a:solidFill>
              <a:latin typeface="D-DIN" panose="020B0504030202030204" pitchFamily="34" charset="0"/>
            </a:endParaRPr>
          </a:p>
        </p:txBody>
      </p:sp>
      <p:sp>
        <p:nvSpPr>
          <p:cNvPr id="16" name="Tekstballon: rechthoek met afgeronde hoeken 15">
            <a:extLst>
              <a:ext uri="{FF2B5EF4-FFF2-40B4-BE49-F238E27FC236}">
                <a16:creationId xmlns:a16="http://schemas.microsoft.com/office/drawing/2014/main" id="{8D0AC572-7585-367B-378F-ABF1BAEA0CCA}"/>
              </a:ext>
            </a:extLst>
          </p:cNvPr>
          <p:cNvSpPr/>
          <p:nvPr/>
        </p:nvSpPr>
        <p:spPr>
          <a:xfrm>
            <a:off x="169455" y="1544152"/>
            <a:ext cx="2262953" cy="769767"/>
          </a:xfrm>
          <a:prstGeom prst="wedgeRoundRectCallout">
            <a:avLst>
              <a:gd name="adj1" fmla="val 61985"/>
              <a:gd name="adj2" fmla="val 38991"/>
              <a:gd name="adj3" fmla="val 16667"/>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bg1"/>
                </a:solidFill>
                <a:latin typeface="D-DIN" panose="020B0504030202030204" pitchFamily="34" charset="0"/>
              </a:rPr>
              <a:t>oorsprong: vorming van middenstanders</a:t>
            </a:r>
          </a:p>
        </p:txBody>
      </p:sp>
      <p:sp>
        <p:nvSpPr>
          <p:cNvPr id="20" name="Tekstballon: rechthoek met afgeronde hoeken 19">
            <a:extLst>
              <a:ext uri="{FF2B5EF4-FFF2-40B4-BE49-F238E27FC236}">
                <a16:creationId xmlns:a16="http://schemas.microsoft.com/office/drawing/2014/main" id="{54D55877-6458-835E-F54D-708ED347910C}"/>
              </a:ext>
            </a:extLst>
          </p:cNvPr>
          <p:cNvSpPr/>
          <p:nvPr/>
        </p:nvSpPr>
        <p:spPr>
          <a:xfrm>
            <a:off x="6263978" y="1208229"/>
            <a:ext cx="2428294" cy="671846"/>
          </a:xfrm>
          <a:prstGeom prst="wedgeRoundRectCallout">
            <a:avLst>
              <a:gd name="adj1" fmla="val -65331"/>
              <a:gd name="adj2" fmla="val 27875"/>
              <a:gd name="adj3" fmla="val 16667"/>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bg1"/>
                </a:solidFill>
                <a:latin typeface="D-DIN" panose="020B0504030202030204" pitchFamily="34" charset="0"/>
              </a:rPr>
              <a:t>ook opleidingen op maat voor bedrijven</a:t>
            </a:r>
          </a:p>
        </p:txBody>
      </p:sp>
      <p:sp>
        <p:nvSpPr>
          <p:cNvPr id="6" name="Rechthoek 5">
            <a:extLst>
              <a:ext uri="{FF2B5EF4-FFF2-40B4-BE49-F238E27FC236}">
                <a16:creationId xmlns:a16="http://schemas.microsoft.com/office/drawing/2014/main" id="{CCBCE08B-9214-38F7-B16E-7613410022E3}"/>
              </a:ext>
            </a:extLst>
          </p:cNvPr>
          <p:cNvSpPr/>
          <p:nvPr/>
        </p:nvSpPr>
        <p:spPr>
          <a:xfrm>
            <a:off x="0" y="352424"/>
            <a:ext cx="5476873" cy="564131"/>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200" dirty="0">
                <a:latin typeface="Miso"/>
              </a:rPr>
              <a:t>wist je dat </a:t>
            </a:r>
          </a:p>
        </p:txBody>
      </p:sp>
    </p:spTree>
    <p:custDataLst>
      <p:tags r:id="rId1"/>
    </p:custDataLst>
    <p:extLst>
      <p:ext uri="{BB962C8B-B14F-4D97-AF65-F5344CB8AC3E}">
        <p14:creationId xmlns:p14="http://schemas.microsoft.com/office/powerpoint/2010/main" val="12862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C854B49-48B0-DC6F-FC2E-4AC040A4335A}"/>
              </a:ext>
            </a:extLst>
          </p:cNvPr>
          <p:cNvPicPr>
            <a:picLocks noChangeAspect="1"/>
          </p:cNvPicPr>
          <p:nvPr/>
        </p:nvPicPr>
        <p:blipFill rotWithShape="1">
          <a:blip r:embed="rId4"/>
          <a:srcRect l="53371" r="9052" b="17029"/>
          <a:stretch/>
        </p:blipFill>
        <p:spPr>
          <a:xfrm>
            <a:off x="0" y="1"/>
            <a:ext cx="4140000" cy="5143500"/>
          </a:xfrm>
          <a:prstGeom prst="rect">
            <a:avLst/>
          </a:prstGeom>
        </p:spPr>
      </p:pic>
      <p:sp>
        <p:nvSpPr>
          <p:cNvPr id="10" name="Rechthoek 9">
            <a:extLst>
              <a:ext uri="{FF2B5EF4-FFF2-40B4-BE49-F238E27FC236}">
                <a16:creationId xmlns:a16="http://schemas.microsoft.com/office/drawing/2014/main" id="{55083F68-4E0E-4175-8D5D-E670B1031017}"/>
              </a:ext>
            </a:extLst>
          </p:cNvPr>
          <p:cNvSpPr/>
          <p:nvPr/>
        </p:nvSpPr>
        <p:spPr>
          <a:xfrm>
            <a:off x="0" y="352424"/>
            <a:ext cx="5508611" cy="645313"/>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tel 1">
            <a:extLst>
              <a:ext uri="{FF2B5EF4-FFF2-40B4-BE49-F238E27FC236}">
                <a16:creationId xmlns:a16="http://schemas.microsoft.com/office/drawing/2014/main" id="{9A367B97-5D49-27CB-00A7-552139F93DE4}"/>
              </a:ext>
            </a:extLst>
          </p:cNvPr>
          <p:cNvSpPr txBox="1">
            <a:spLocks/>
          </p:cNvSpPr>
          <p:nvPr/>
        </p:nvSpPr>
        <p:spPr>
          <a:xfrm>
            <a:off x="148081" y="297244"/>
            <a:ext cx="5053026" cy="64531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lang="nl-NL" sz="3200" dirty="0">
                <a:solidFill>
                  <a:schemeClr val="bg1"/>
                </a:solidFill>
                <a:latin typeface="Miso"/>
              </a:rPr>
              <a:t>e</a:t>
            </a:r>
            <a:r>
              <a:rPr kumimoji="0" lang="nl-NL" sz="3200" b="0" i="0" u="none" strike="noStrike" kern="1200" cap="none" spc="0" normalizeH="0" baseline="0" noProof="0" dirty="0">
                <a:ln>
                  <a:noFill/>
                </a:ln>
                <a:solidFill>
                  <a:schemeClr val="bg1"/>
                </a:solidFill>
                <a:effectLst/>
                <a:uLnTx/>
                <a:uFillTx/>
                <a:latin typeface="Miso"/>
              </a:rPr>
              <a:t>en Syntra-cursist is…</a:t>
            </a:r>
            <a:endParaRPr lang="nl-NL" sz="3200" b="0" i="0" dirty="0">
              <a:solidFill>
                <a:schemeClr val="bg1"/>
              </a:solidFill>
              <a:effectLst/>
              <a:latin typeface="Miso"/>
            </a:endParaRPr>
          </a:p>
        </p:txBody>
      </p:sp>
      <p:sp>
        <p:nvSpPr>
          <p:cNvPr id="5" name="Tijdelijke aanduiding voor inhoud 12">
            <a:extLst>
              <a:ext uri="{FF2B5EF4-FFF2-40B4-BE49-F238E27FC236}">
                <a16:creationId xmlns:a16="http://schemas.microsoft.com/office/drawing/2014/main" id="{95CFD366-A765-C1FF-CDE2-EAC73B87D0DE}"/>
              </a:ext>
            </a:extLst>
          </p:cNvPr>
          <p:cNvSpPr txBox="1">
            <a:spLocks/>
          </p:cNvSpPr>
          <p:nvPr/>
        </p:nvSpPr>
        <p:spPr>
          <a:xfrm>
            <a:off x="4572000" y="1203715"/>
            <a:ext cx="4200980" cy="36234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b="1" dirty="0">
                <a:solidFill>
                  <a:srgbClr val="FF3521"/>
                </a:solidFill>
                <a:latin typeface="Miso"/>
              </a:rPr>
              <a:t>praktijkgericht</a:t>
            </a:r>
            <a:br>
              <a:rPr lang="nl-NL" sz="2400" b="1" dirty="0">
                <a:solidFill>
                  <a:srgbClr val="FF3521"/>
                </a:solidFill>
                <a:latin typeface="Miso"/>
              </a:rPr>
            </a:br>
            <a:r>
              <a:rPr lang="nl-NL" sz="2400" dirty="0">
                <a:solidFill>
                  <a:srgbClr val="282828"/>
                </a:solidFill>
                <a:latin typeface="Miso"/>
              </a:rPr>
              <a:t>je leert al doende</a:t>
            </a:r>
            <a:br>
              <a:rPr lang="nl-NL" sz="2400" dirty="0">
                <a:solidFill>
                  <a:srgbClr val="282828"/>
                </a:solidFill>
                <a:latin typeface="Miso"/>
              </a:rPr>
            </a:br>
            <a:endParaRPr lang="nl-NL" sz="2400" dirty="0">
              <a:solidFill>
                <a:srgbClr val="282828"/>
              </a:solidFill>
              <a:latin typeface="Miso"/>
            </a:endParaRPr>
          </a:p>
          <a:p>
            <a:pPr marL="0" indent="0">
              <a:buFont typeface="Arial" panose="020B0604020202020204" pitchFamily="34" charset="0"/>
              <a:buNone/>
            </a:pPr>
            <a:r>
              <a:rPr lang="nl-NL" sz="2400" b="1" dirty="0">
                <a:solidFill>
                  <a:srgbClr val="FF3521"/>
                </a:solidFill>
                <a:latin typeface="Miso"/>
              </a:rPr>
              <a:t>ondernemend</a:t>
            </a:r>
            <a:br>
              <a:rPr lang="nl-NL" sz="2400" b="1" dirty="0">
                <a:solidFill>
                  <a:srgbClr val="282828"/>
                </a:solidFill>
                <a:latin typeface="Miso"/>
              </a:rPr>
            </a:br>
            <a:r>
              <a:rPr lang="nl-NL" sz="2400" dirty="0">
                <a:solidFill>
                  <a:srgbClr val="282828"/>
                </a:solidFill>
                <a:latin typeface="Miso"/>
              </a:rPr>
              <a:t>je neemt initiatief</a:t>
            </a:r>
            <a:br>
              <a:rPr lang="nl-NL" sz="2400" dirty="0">
                <a:solidFill>
                  <a:srgbClr val="282828"/>
                </a:solidFill>
                <a:latin typeface="Miso"/>
              </a:rPr>
            </a:br>
            <a:endParaRPr lang="nl-NL" sz="2400" dirty="0">
              <a:solidFill>
                <a:srgbClr val="282828"/>
              </a:solidFill>
              <a:latin typeface="Miso"/>
            </a:endParaRPr>
          </a:p>
          <a:p>
            <a:pPr marL="0" indent="0">
              <a:buFont typeface="Arial" panose="020B0604020202020204" pitchFamily="34" charset="0"/>
              <a:buNone/>
            </a:pPr>
            <a:r>
              <a:rPr lang="nl-NL" sz="2400" b="1" dirty="0">
                <a:solidFill>
                  <a:srgbClr val="FF3521"/>
                </a:solidFill>
                <a:latin typeface="Miso"/>
              </a:rPr>
              <a:t>enthousiast</a:t>
            </a:r>
            <a:br>
              <a:rPr lang="nl-NL" sz="2400" b="1" dirty="0">
                <a:solidFill>
                  <a:srgbClr val="282828"/>
                </a:solidFill>
                <a:latin typeface="Miso"/>
              </a:rPr>
            </a:br>
            <a:r>
              <a:rPr lang="nl-NL" sz="2400" dirty="0">
                <a:solidFill>
                  <a:srgbClr val="282828"/>
                </a:solidFill>
                <a:latin typeface="Miso"/>
              </a:rPr>
              <a:t>je hebt goesting!</a:t>
            </a:r>
          </a:p>
        </p:txBody>
      </p:sp>
      <p:pic>
        <p:nvPicPr>
          <p:cNvPr id="9" name="Afbeelding 8">
            <a:extLst>
              <a:ext uri="{FF2B5EF4-FFF2-40B4-BE49-F238E27FC236}">
                <a16:creationId xmlns:a16="http://schemas.microsoft.com/office/drawing/2014/main" id="{5AA46EDD-36FF-3D13-7D47-426FC56341E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Tree>
    <p:custDataLst>
      <p:tags r:id="rId1"/>
    </p:custDataLst>
    <p:extLst>
      <p:ext uri="{BB962C8B-B14F-4D97-AF65-F5344CB8AC3E}">
        <p14:creationId xmlns:p14="http://schemas.microsoft.com/office/powerpoint/2010/main" val="2884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8080EC6-28E0-7E6A-23D5-A219ED838DCE}"/>
              </a:ext>
            </a:extLst>
          </p:cNvPr>
          <p:cNvSpPr/>
          <p:nvPr/>
        </p:nvSpPr>
        <p:spPr>
          <a:xfrm>
            <a:off x="2" y="352424"/>
            <a:ext cx="5476873" cy="645313"/>
          </a:xfrm>
          <a:prstGeom prst="rect">
            <a:avLst/>
          </a:prstGeom>
          <a:solidFill>
            <a:srgbClr val="EE7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200" dirty="0">
                <a:latin typeface="Miso"/>
              </a:rPr>
              <a:t>opleidingen voor doeners</a:t>
            </a:r>
          </a:p>
        </p:txBody>
      </p:sp>
    </p:spTree>
    <p:custDataLst>
      <p:tags r:id="rId1"/>
    </p:custDataLst>
    <p:extLst>
      <p:ext uri="{BB962C8B-B14F-4D97-AF65-F5344CB8AC3E}">
        <p14:creationId xmlns:p14="http://schemas.microsoft.com/office/powerpoint/2010/main" val="420059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FFE964-2C18-D6BC-B9A1-EAFDCD2C6A93}"/>
              </a:ext>
            </a:extLst>
          </p:cNvPr>
          <p:cNvSpPr/>
          <p:nvPr/>
        </p:nvSpPr>
        <p:spPr>
          <a:xfrm>
            <a:off x="2" y="352424"/>
            <a:ext cx="5476873" cy="64531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descr="Afbeelding met Rechthoek&#10;&#10;Automatisch gegenereerde beschrijving">
            <a:extLst>
              <a:ext uri="{FF2B5EF4-FFF2-40B4-BE49-F238E27FC236}">
                <a16:creationId xmlns:a16="http://schemas.microsoft.com/office/drawing/2014/main" id="{E6505D9E-0DDC-363F-1B2F-1FD5DE53C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el 1">
            <a:extLst>
              <a:ext uri="{FF2B5EF4-FFF2-40B4-BE49-F238E27FC236}">
                <a16:creationId xmlns:a16="http://schemas.microsoft.com/office/drawing/2014/main" id="{1C3DFCC3-9536-A8ED-81E1-0D1D7A21B14A}"/>
              </a:ext>
            </a:extLst>
          </p:cNvPr>
          <p:cNvSpPr txBox="1">
            <a:spLocks/>
          </p:cNvSpPr>
          <p:nvPr/>
        </p:nvSpPr>
        <p:spPr>
          <a:xfrm>
            <a:off x="0" y="352424"/>
            <a:ext cx="5354782" cy="548121"/>
          </a:xfrm>
          <a:prstGeom prst="rect">
            <a:avLst/>
          </a:prstGeom>
          <a:solidFill>
            <a:srgbClr val="FBBA00"/>
          </a:solidFill>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nl-NL" sz="3200" dirty="0">
                <a:solidFill>
                  <a:schemeClr val="bg1"/>
                </a:solidFill>
                <a:latin typeface="Miso"/>
              </a:rPr>
              <a:t>een (nieuw) (bij)beroep leren…</a:t>
            </a:r>
          </a:p>
        </p:txBody>
      </p:sp>
      <p:sp>
        <p:nvSpPr>
          <p:cNvPr id="13" name="Tekstvak 12">
            <a:extLst>
              <a:ext uri="{FF2B5EF4-FFF2-40B4-BE49-F238E27FC236}">
                <a16:creationId xmlns:a16="http://schemas.microsoft.com/office/drawing/2014/main" id="{B226AB54-33E4-9EBD-D3E6-1FBB1DCB427E}"/>
              </a:ext>
            </a:extLst>
          </p:cNvPr>
          <p:cNvSpPr txBox="1"/>
          <p:nvPr/>
        </p:nvSpPr>
        <p:spPr>
          <a:xfrm>
            <a:off x="241540" y="4572567"/>
            <a:ext cx="8117456" cy="369332"/>
          </a:xfrm>
          <a:prstGeom prst="rect">
            <a:avLst/>
          </a:prstGeom>
          <a:noFill/>
        </p:spPr>
        <p:txBody>
          <a:bodyPr wrap="square">
            <a:spAutoFit/>
          </a:bodyPr>
          <a:lstStyle/>
          <a:p>
            <a:r>
              <a:rPr lang="nl-BE" dirty="0">
                <a:solidFill>
                  <a:srgbClr val="FF3521"/>
                </a:solidFill>
                <a:latin typeface="Miso"/>
                <a:hlinkClick r:id="rId5">
                  <a:extLst>
                    <a:ext uri="{A12FA001-AC4F-418D-AE19-62706E023703}">
                      <ahyp:hlinkClr xmlns:ahyp="http://schemas.microsoft.com/office/drawing/2018/hyperlinkcolor" val="tx"/>
                    </a:ext>
                  </a:extLst>
                </a:hlinkClick>
              </a:rPr>
              <a:t>https://syntra-mvl.be/nl/aanbod/een-nieuw-bijberoep</a:t>
            </a:r>
            <a:endParaRPr lang="nl-BE" dirty="0">
              <a:solidFill>
                <a:srgbClr val="FF3521"/>
              </a:solidFill>
              <a:latin typeface="Miso"/>
            </a:endParaRPr>
          </a:p>
        </p:txBody>
      </p:sp>
      <p:sp>
        <p:nvSpPr>
          <p:cNvPr id="14" name="Tekstvak 13">
            <a:extLst>
              <a:ext uri="{FF2B5EF4-FFF2-40B4-BE49-F238E27FC236}">
                <a16:creationId xmlns:a16="http://schemas.microsoft.com/office/drawing/2014/main" id="{7BF50288-5ED0-13CD-B8F6-A5FFD280686B}"/>
              </a:ext>
            </a:extLst>
          </p:cNvPr>
          <p:cNvSpPr txBox="1"/>
          <p:nvPr/>
        </p:nvSpPr>
        <p:spPr>
          <a:xfrm>
            <a:off x="1092658" y="3469949"/>
            <a:ext cx="3291560" cy="400110"/>
          </a:xfrm>
          <a:prstGeom prst="rect">
            <a:avLst/>
          </a:prstGeom>
          <a:noFill/>
        </p:spPr>
        <p:txBody>
          <a:bodyPr wrap="square" rtlCol="0">
            <a:spAutoFit/>
          </a:bodyPr>
          <a:lstStyle/>
          <a:p>
            <a:pPr algn="ctr"/>
            <a:r>
              <a:rPr lang="nl-BE" sz="2000" b="1" dirty="0">
                <a:solidFill>
                  <a:srgbClr val="212529"/>
                </a:solidFill>
                <a:latin typeface="Miso"/>
              </a:rPr>
              <a:t>v</a:t>
            </a:r>
            <a:r>
              <a:rPr lang="nl-BE" sz="2000" b="1" i="0" dirty="0">
                <a:solidFill>
                  <a:srgbClr val="212529"/>
                </a:solidFill>
                <a:effectLst/>
                <a:latin typeface="Miso"/>
              </a:rPr>
              <a:t>oltijdse dagopleidingen</a:t>
            </a:r>
          </a:p>
        </p:txBody>
      </p:sp>
      <p:sp>
        <p:nvSpPr>
          <p:cNvPr id="15" name="Tekstvak 14">
            <a:extLst>
              <a:ext uri="{FF2B5EF4-FFF2-40B4-BE49-F238E27FC236}">
                <a16:creationId xmlns:a16="http://schemas.microsoft.com/office/drawing/2014/main" id="{74996D82-B453-B5A7-48F7-A5F2E7333E3B}"/>
              </a:ext>
            </a:extLst>
          </p:cNvPr>
          <p:cNvSpPr txBox="1"/>
          <p:nvPr/>
        </p:nvSpPr>
        <p:spPr>
          <a:xfrm>
            <a:off x="4689479" y="3469949"/>
            <a:ext cx="3172206" cy="400110"/>
          </a:xfrm>
          <a:prstGeom prst="rect">
            <a:avLst/>
          </a:prstGeom>
          <a:noFill/>
        </p:spPr>
        <p:txBody>
          <a:bodyPr wrap="square" rtlCol="0">
            <a:spAutoFit/>
          </a:bodyPr>
          <a:lstStyle/>
          <a:p>
            <a:pPr algn="ctr"/>
            <a:r>
              <a:rPr lang="nl-BE" sz="2000" b="1" dirty="0">
                <a:solidFill>
                  <a:srgbClr val="212529"/>
                </a:solidFill>
                <a:latin typeface="Miso" pitchFamily="50" charset="0"/>
              </a:rPr>
              <a:t>d</a:t>
            </a:r>
            <a:r>
              <a:rPr lang="nl-BE" sz="2000" b="1" i="0" dirty="0">
                <a:solidFill>
                  <a:srgbClr val="212529"/>
                </a:solidFill>
                <a:effectLst/>
                <a:latin typeface="Miso" pitchFamily="50" charset="0"/>
              </a:rPr>
              <a:t>ag- en avondopleidingen</a:t>
            </a:r>
          </a:p>
        </p:txBody>
      </p:sp>
      <p:pic>
        <p:nvPicPr>
          <p:cNvPr id="16" name="Afbeelding 15">
            <a:extLst>
              <a:ext uri="{FF2B5EF4-FFF2-40B4-BE49-F238E27FC236}">
                <a16:creationId xmlns:a16="http://schemas.microsoft.com/office/drawing/2014/main" id="{6CB40797-27CA-A2F0-D10F-15BF11855FE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767312" y="4509775"/>
            <a:ext cx="1259618" cy="494917"/>
          </a:xfrm>
          <a:prstGeom prst="rect">
            <a:avLst/>
          </a:prstGeom>
        </p:spPr>
      </p:pic>
      <p:sp>
        <p:nvSpPr>
          <p:cNvPr id="2" name="Tekstvak 1">
            <a:extLst>
              <a:ext uri="{FF2B5EF4-FFF2-40B4-BE49-F238E27FC236}">
                <a16:creationId xmlns:a16="http://schemas.microsoft.com/office/drawing/2014/main" id="{32C3FBCF-081F-4BCB-B892-078F69A96AC5}"/>
              </a:ext>
            </a:extLst>
          </p:cNvPr>
          <p:cNvSpPr txBox="1"/>
          <p:nvPr/>
        </p:nvSpPr>
        <p:spPr>
          <a:xfrm>
            <a:off x="1153283" y="3924999"/>
            <a:ext cx="3116440" cy="584775"/>
          </a:xfrm>
          <a:prstGeom prst="rect">
            <a:avLst/>
          </a:prstGeom>
          <a:noFill/>
        </p:spPr>
        <p:txBody>
          <a:bodyPr wrap="square" rtlCol="0">
            <a:spAutoFit/>
          </a:bodyPr>
          <a:lstStyle/>
          <a:p>
            <a:pPr algn="ctr"/>
            <a:r>
              <a:rPr lang="nl-BE" sz="1600" dirty="0">
                <a:solidFill>
                  <a:schemeClr val="tx1"/>
                </a:solidFill>
                <a:latin typeface="Miso" pitchFamily="50" charset="0"/>
              </a:rPr>
              <a:t>al dan niet met (verplichte) stage of component werkplekleren</a:t>
            </a:r>
            <a:endParaRPr lang="nl-BE" sz="1600" dirty="0">
              <a:solidFill>
                <a:schemeClr val="tx1"/>
              </a:solidFill>
              <a:effectLst/>
              <a:latin typeface="Miso" pitchFamily="50" charset="0"/>
            </a:endParaRPr>
          </a:p>
        </p:txBody>
      </p:sp>
      <p:sp>
        <p:nvSpPr>
          <p:cNvPr id="8" name="Tekstvak 7">
            <a:extLst>
              <a:ext uri="{FF2B5EF4-FFF2-40B4-BE49-F238E27FC236}">
                <a16:creationId xmlns:a16="http://schemas.microsoft.com/office/drawing/2014/main" id="{AB245BF1-F39A-46F4-3E54-FBB42B3A7572}"/>
              </a:ext>
            </a:extLst>
          </p:cNvPr>
          <p:cNvSpPr txBox="1"/>
          <p:nvPr/>
        </p:nvSpPr>
        <p:spPr>
          <a:xfrm>
            <a:off x="4689479" y="3924999"/>
            <a:ext cx="3116440" cy="584775"/>
          </a:xfrm>
          <a:prstGeom prst="rect">
            <a:avLst/>
          </a:prstGeom>
          <a:noFill/>
        </p:spPr>
        <p:txBody>
          <a:bodyPr wrap="square" rtlCol="0">
            <a:spAutoFit/>
          </a:bodyPr>
          <a:lstStyle/>
          <a:p>
            <a:pPr algn="ctr"/>
            <a:r>
              <a:rPr lang="nl-BE" sz="1600" dirty="0">
                <a:solidFill>
                  <a:schemeClr val="tx1"/>
                </a:solidFill>
                <a:latin typeface="Miso" pitchFamily="50" charset="0"/>
              </a:rPr>
              <a:t>al dan niet met (verplichte) stage of component werkplekleren</a:t>
            </a:r>
            <a:endParaRPr lang="nl-BE" sz="1600" dirty="0">
              <a:solidFill>
                <a:schemeClr val="tx1"/>
              </a:solidFill>
              <a:effectLst/>
              <a:latin typeface="Miso" pitchFamily="50" charset="0"/>
            </a:endParaRPr>
          </a:p>
        </p:txBody>
      </p:sp>
      <p:pic>
        <p:nvPicPr>
          <p:cNvPr id="9" name="Afbeelding 8" descr="Afbeelding met agenda&#10;&#10;Automatisch gegenereerde beschrijving">
            <a:extLst>
              <a:ext uri="{FF2B5EF4-FFF2-40B4-BE49-F238E27FC236}">
                <a16:creationId xmlns:a16="http://schemas.microsoft.com/office/drawing/2014/main" id="{24C604ED-2673-79D1-2060-5ED14C754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5647" y="1220583"/>
            <a:ext cx="2053447" cy="2223883"/>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1F44DAB4-F0AC-52CB-B302-A5BC4384FA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4907" y="1220583"/>
            <a:ext cx="2053446" cy="2223883"/>
          </a:xfrm>
          <a:prstGeom prst="rect">
            <a:avLst/>
          </a:prstGeom>
        </p:spPr>
      </p:pic>
    </p:spTree>
    <p:custDataLst>
      <p:tags r:id="rId1"/>
    </p:custDataLst>
    <p:extLst>
      <p:ext uri="{BB962C8B-B14F-4D97-AF65-F5344CB8AC3E}">
        <p14:creationId xmlns:p14="http://schemas.microsoft.com/office/powerpoint/2010/main" val="336963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B3EEB71-B13A-D115-24A6-E1A99D43D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pic>
        <p:nvPicPr>
          <p:cNvPr id="7" name="Afbeelding 6">
            <a:extLst>
              <a:ext uri="{FF2B5EF4-FFF2-40B4-BE49-F238E27FC236}">
                <a16:creationId xmlns:a16="http://schemas.microsoft.com/office/drawing/2014/main" id="{327EEDD1-7923-1027-D74A-769F5A356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78" y="1332229"/>
            <a:ext cx="2283522" cy="2479042"/>
          </a:xfrm>
          <a:prstGeom prst="rect">
            <a:avLst/>
          </a:prstGeom>
        </p:spPr>
      </p:pic>
      <p:sp>
        <p:nvSpPr>
          <p:cNvPr id="4" name="Rechthoek 3">
            <a:extLst>
              <a:ext uri="{FF2B5EF4-FFF2-40B4-BE49-F238E27FC236}">
                <a16:creationId xmlns:a16="http://schemas.microsoft.com/office/drawing/2014/main" id="{BCFFE964-2C18-D6BC-B9A1-EAFDCD2C6A93}"/>
              </a:ext>
            </a:extLst>
          </p:cNvPr>
          <p:cNvSpPr/>
          <p:nvPr/>
        </p:nvSpPr>
        <p:spPr>
          <a:xfrm>
            <a:off x="2" y="352424"/>
            <a:ext cx="5476873" cy="64531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sp>
        <p:nvSpPr>
          <p:cNvPr id="5" name="Titel 1">
            <a:extLst>
              <a:ext uri="{FF2B5EF4-FFF2-40B4-BE49-F238E27FC236}">
                <a16:creationId xmlns:a16="http://schemas.microsoft.com/office/drawing/2014/main" id="{1C3DFCC3-9536-A8ED-81E1-0D1D7A21B14A}"/>
              </a:ext>
            </a:extLst>
          </p:cNvPr>
          <p:cNvSpPr txBox="1">
            <a:spLocks/>
          </p:cNvSpPr>
          <p:nvPr/>
        </p:nvSpPr>
        <p:spPr>
          <a:xfrm>
            <a:off x="0" y="352424"/>
            <a:ext cx="5476875" cy="645313"/>
          </a:xfrm>
          <a:prstGeom prst="rect">
            <a:avLst/>
          </a:prstGeom>
          <a:solidFill>
            <a:schemeClr val="accent3">
              <a:lumMod val="75000"/>
            </a:schemeClr>
          </a:solidFill>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nl-NL" sz="3200" dirty="0">
                <a:solidFill>
                  <a:schemeClr val="bg1"/>
                </a:solidFill>
                <a:latin typeface="Miso"/>
              </a:rPr>
              <a:t>e</a:t>
            </a:r>
            <a:r>
              <a:rPr kumimoji="0" lang="nl-NL" sz="3200" b="0" i="0" u="none" strike="noStrike" kern="1200" cap="none" spc="0" normalizeH="0" baseline="0" noProof="0" dirty="0">
                <a:ln>
                  <a:noFill/>
                </a:ln>
                <a:solidFill>
                  <a:schemeClr val="bg1"/>
                </a:solidFill>
                <a:effectLst/>
                <a:uLnTx/>
                <a:uFillTx/>
                <a:latin typeface="Miso"/>
              </a:rPr>
              <a:t>en aantal</a:t>
            </a:r>
            <a:r>
              <a:rPr kumimoji="0" lang="nl-NL" sz="3200" b="0" i="0" u="none" strike="noStrike" kern="1200" cap="none" spc="0" normalizeH="0" noProof="0" dirty="0">
                <a:ln>
                  <a:noFill/>
                </a:ln>
                <a:solidFill>
                  <a:schemeClr val="bg1"/>
                </a:solidFill>
                <a:effectLst/>
                <a:uLnTx/>
                <a:uFillTx/>
                <a:latin typeface="Miso"/>
              </a:rPr>
              <a:t> voorbeeldthema’s</a:t>
            </a:r>
            <a:endParaRPr lang="nl-NL" sz="3200" b="0" i="0" dirty="0">
              <a:solidFill>
                <a:schemeClr val="bg1"/>
              </a:solidFill>
              <a:effectLst/>
              <a:latin typeface="Miso"/>
            </a:endParaRPr>
          </a:p>
        </p:txBody>
      </p:sp>
      <p:pic>
        <p:nvPicPr>
          <p:cNvPr id="3" name="Afbeelding 2">
            <a:hlinkClick r:id="rId6"/>
            <a:extLst>
              <a:ext uri="{FF2B5EF4-FFF2-40B4-BE49-F238E27FC236}">
                <a16:creationId xmlns:a16="http://schemas.microsoft.com/office/drawing/2014/main" id="{96F29765-13A1-3A40-94C7-C8D971C69A9C}"/>
              </a:ext>
            </a:extLst>
          </p:cNvPr>
          <p:cNvPicPr>
            <a:picLocks noChangeAspect="1"/>
          </p:cNvPicPr>
          <p:nvPr/>
        </p:nvPicPr>
        <p:blipFill rotWithShape="1">
          <a:blip r:embed="rId7"/>
          <a:srcRect t="33844" r="5703" b="5580"/>
          <a:stretch/>
        </p:blipFill>
        <p:spPr>
          <a:xfrm>
            <a:off x="-1" y="1332229"/>
            <a:ext cx="6860479" cy="2479042"/>
          </a:xfrm>
          <a:prstGeom prst="rect">
            <a:avLst/>
          </a:prstGeom>
        </p:spPr>
      </p:pic>
    </p:spTree>
    <p:custDataLst>
      <p:tags r:id="rId1"/>
    </p:custDataLst>
    <p:extLst>
      <p:ext uri="{BB962C8B-B14F-4D97-AF65-F5344CB8AC3E}">
        <p14:creationId xmlns:p14="http://schemas.microsoft.com/office/powerpoint/2010/main" val="3951683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ANGEPAST ONTWERP" val="7e8uhveb"/>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angepast ontwerp">
  <a:themeElements>
    <a:clrScheme name="Aangepast 1">
      <a:dk1>
        <a:sysClr val="windowText" lastClr="000000"/>
      </a:dk1>
      <a:lt1>
        <a:sysClr val="window" lastClr="FFFFFF"/>
      </a:lt1>
      <a:dk2>
        <a:srgbClr val="D4432D"/>
      </a:dk2>
      <a:lt2>
        <a:srgbClr val="E7E6E6"/>
      </a:lt2>
      <a:accent1>
        <a:srgbClr val="E85275"/>
      </a:accent1>
      <a:accent2>
        <a:srgbClr val="596BB2"/>
      </a:accent2>
      <a:accent3>
        <a:srgbClr val="D6A3EB"/>
      </a:accent3>
      <a:accent4>
        <a:srgbClr val="F5BA09"/>
      </a:accent4>
      <a:accent5>
        <a:srgbClr val="5EB568"/>
      </a:accent5>
      <a:accent6>
        <a:srgbClr val="73A89C"/>
      </a:accent6>
      <a:hlink>
        <a:srgbClr val="BAD6DE"/>
      </a:hlink>
      <a:folHlink>
        <a:srgbClr val="FC52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b="1"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9D2562CBF2404283652DDCC6536D20" ma:contentTypeVersion="18" ma:contentTypeDescription="Een nieuw document maken." ma:contentTypeScope="" ma:versionID="50bbbba480517f85019358fffdc7eee0">
  <xsd:schema xmlns:xsd="http://www.w3.org/2001/XMLSchema" xmlns:xs="http://www.w3.org/2001/XMLSchema" xmlns:p="http://schemas.microsoft.com/office/2006/metadata/properties" xmlns:ns2="0c537efa-c82a-47c1-aac6-5424cead39e2" xmlns:ns3="f89f6e75-9993-4340-8d5f-7a8e1e018420" targetNamespace="http://schemas.microsoft.com/office/2006/metadata/properties" ma:root="true" ma:fieldsID="d9c95cb587bd4dab2db09db6b7078819" ns2:_="" ns3:_="">
    <xsd:import namespace="0c537efa-c82a-47c1-aac6-5424cead39e2"/>
    <xsd:import namespace="f89f6e75-9993-4340-8d5f-7a8e1e0184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537efa-c82a-47c1-aac6-5424cead39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f242c12f-15a6-4898-8ee1-86fedc69bb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9f6e75-9993-4340-8d5f-7a8e1e018420"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63b507ea-091a-4edc-aac7-d37240b2f8b3}" ma:internalName="TaxCatchAll" ma:showField="CatchAllData" ma:web="f89f6e75-9993-4340-8d5f-7a8e1e0184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89f6e75-9993-4340-8d5f-7a8e1e018420">
      <UserInfo>
        <DisplayName>Gregory Vertriest</DisplayName>
        <AccountId>57</AccountId>
        <AccountType/>
      </UserInfo>
    </SharedWithUsers>
    <lcf76f155ced4ddcb4097134ff3c332f xmlns="0c537efa-c82a-47c1-aac6-5424cead39e2">
      <Terms xmlns="http://schemas.microsoft.com/office/infopath/2007/PartnerControls"/>
    </lcf76f155ced4ddcb4097134ff3c332f>
    <TaxCatchAll xmlns="f89f6e75-9993-4340-8d5f-7a8e1e018420" xsi:nil="true"/>
  </documentManagement>
</p:properties>
</file>

<file path=customXml/itemProps1.xml><?xml version="1.0" encoding="utf-8"?>
<ds:datastoreItem xmlns:ds="http://schemas.openxmlformats.org/officeDocument/2006/customXml" ds:itemID="{166736B4-C171-4893-80E6-548E48157429}">
  <ds:schemaRefs>
    <ds:schemaRef ds:uri="http://schemas.microsoft.com/sharepoint/v3/contenttype/forms"/>
  </ds:schemaRefs>
</ds:datastoreItem>
</file>

<file path=customXml/itemProps2.xml><?xml version="1.0" encoding="utf-8"?>
<ds:datastoreItem xmlns:ds="http://schemas.openxmlformats.org/officeDocument/2006/customXml" ds:itemID="{15CA6A1D-E0DA-4986-B48D-480908612C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537efa-c82a-47c1-aac6-5424cead39e2"/>
    <ds:schemaRef ds:uri="f89f6e75-9993-4340-8d5f-7a8e1e0184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70783B-24C9-456E-BDBF-1E0C94327FFD}">
  <ds:schemaRefs>
    <ds:schemaRef ds:uri="0c537efa-c82a-47c1-aac6-5424cead39e2"/>
    <ds:schemaRef ds:uri="f89f6e75-9993-4340-8d5f-7a8e1e0184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367</TotalTime>
  <Words>1383</Words>
  <Application>Microsoft Office PowerPoint</Application>
  <PresentationFormat>Diavoorstelling (16:9)</PresentationFormat>
  <Paragraphs>112</Paragraphs>
  <Slides>11</Slides>
  <Notes>9</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11</vt:i4>
      </vt:variant>
    </vt:vector>
  </HeadingPairs>
  <TitlesOfParts>
    <vt:vector size="21" baseType="lpstr">
      <vt:lpstr>Arial</vt:lpstr>
      <vt:lpstr>Calibri</vt:lpstr>
      <vt:lpstr>Calibri Light</vt:lpstr>
      <vt:lpstr>D-DIN</vt:lpstr>
      <vt:lpstr>Helvetica Neue</vt:lpstr>
      <vt:lpstr>Miso</vt:lpstr>
      <vt:lpstr>Proxima Nova</vt:lpstr>
      <vt:lpstr>Verdana</vt:lpstr>
      <vt:lpstr>Wingdings</vt:lpstr>
      <vt:lpstr>Aangepast ontwerp</vt:lpstr>
      <vt:lpstr>Opleidingsaanbod  SYNTRA Midden-Vlaanderen &amp; Brussel Don Bosco Groot-Bijgaarden 25 april 2023</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Jilke Ramon</dc:creator>
  <cp:lastModifiedBy>Charlotte Cnudde</cp:lastModifiedBy>
  <cp:revision>4</cp:revision>
  <cp:lastPrinted>2021-04-14T08:30:27Z</cp:lastPrinted>
  <dcterms:created xsi:type="dcterms:W3CDTF">2020-06-09T09:04:17Z</dcterms:created>
  <dcterms:modified xsi:type="dcterms:W3CDTF">2023-04-05T08:34:10Z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0x0101002E9D2562CBF2404283652DDCC6536D20</vt:lpwstr>
  </property>
  <property fmtid="{D5CDD505-2E9C-101B-9397-08002B2CF9AE}" pid="3" name="ArticulateGUID">
    <vt:lpwstr>C0E3379F-ADB7-40C9-A5D1-E691D67D47AE</vt:lpwstr>
  </property>
  <property fmtid="{D5CDD505-2E9C-101B-9397-08002B2CF9AE}" pid="4" name="ArticulatePath">
    <vt:lpwstr>Voorstelling Syntra GO! Lokeren</vt:lpwstr>
  </property>
  <property fmtid="{D5CDD505-2E9C-101B-9397-08002B2CF9AE}" pid="5" name="MediaServiceImageTags">
    <vt:lpwstr/>
  </property>
</Properties>
</file>