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27"/>
  </p:notesMasterIdLst>
  <p:handoutMasterIdLst>
    <p:handoutMasterId r:id="rId28"/>
  </p:handoutMasterIdLst>
  <p:sldIdLst>
    <p:sldId id="328" r:id="rId2"/>
    <p:sldId id="278" r:id="rId3"/>
    <p:sldId id="270" r:id="rId4"/>
    <p:sldId id="283" r:id="rId5"/>
    <p:sldId id="284" r:id="rId6"/>
    <p:sldId id="329" r:id="rId7"/>
    <p:sldId id="275" r:id="rId8"/>
    <p:sldId id="307" r:id="rId9"/>
    <p:sldId id="287" r:id="rId10"/>
    <p:sldId id="310" r:id="rId11"/>
    <p:sldId id="294" r:id="rId12"/>
    <p:sldId id="308" r:id="rId13"/>
    <p:sldId id="309" r:id="rId14"/>
    <p:sldId id="312" r:id="rId15"/>
    <p:sldId id="323" r:id="rId16"/>
    <p:sldId id="314" r:id="rId17"/>
    <p:sldId id="315" r:id="rId18"/>
    <p:sldId id="316" r:id="rId19"/>
    <p:sldId id="317" r:id="rId20"/>
    <p:sldId id="321" r:id="rId21"/>
    <p:sldId id="273" r:id="rId22"/>
    <p:sldId id="320" r:id="rId23"/>
    <p:sldId id="280" r:id="rId24"/>
    <p:sldId id="305" r:id="rId25"/>
    <p:sldId id="325" r:id="rId26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A41D8B-E9F7-4F71-9C85-C40138B86FE0}" v="9" dt="2023-11-20T13:46:11.3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3" autoAdjust="0"/>
    <p:restoredTop sz="93979" autoAdjust="0"/>
  </p:normalViewPr>
  <p:slideViewPr>
    <p:cSldViewPr snapToGrid="0">
      <p:cViewPr varScale="1">
        <p:scale>
          <a:sx n="55" d="100"/>
          <a:sy n="55" d="100"/>
        </p:scale>
        <p:origin x="118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 RIDDER Sarah" userId="fcde6872-9d62-4230-929a-d875d06ec545" providerId="ADAL" clId="{0EA41D8B-E9F7-4F71-9C85-C40138B86FE0}"/>
    <pc:docChg chg="custSel modSld sldOrd">
      <pc:chgData name="DE RIDDER Sarah" userId="fcde6872-9d62-4230-929a-d875d06ec545" providerId="ADAL" clId="{0EA41D8B-E9F7-4F71-9C85-C40138B86FE0}" dt="2023-11-20T14:46:21.422" v="372" actId="20577"/>
      <pc:docMkLst>
        <pc:docMk/>
      </pc:docMkLst>
      <pc:sldChg chg="delSp modSp mod">
        <pc:chgData name="DE RIDDER Sarah" userId="fcde6872-9d62-4230-929a-d875d06ec545" providerId="ADAL" clId="{0EA41D8B-E9F7-4F71-9C85-C40138B86FE0}" dt="2023-11-20T12:56:11.788" v="39" actId="122"/>
        <pc:sldMkLst>
          <pc:docMk/>
          <pc:sldMk cId="1407980913" sldId="270"/>
        </pc:sldMkLst>
        <pc:spChg chg="mod">
          <ac:chgData name="DE RIDDER Sarah" userId="fcde6872-9d62-4230-929a-d875d06ec545" providerId="ADAL" clId="{0EA41D8B-E9F7-4F71-9C85-C40138B86FE0}" dt="2023-11-20T12:56:11.788" v="39" actId="122"/>
          <ac:spMkLst>
            <pc:docMk/>
            <pc:sldMk cId="1407980913" sldId="270"/>
            <ac:spMk id="4" creationId="{00000000-0000-0000-0000-000000000000}"/>
          </ac:spMkLst>
        </pc:spChg>
        <pc:spChg chg="mod">
          <ac:chgData name="DE RIDDER Sarah" userId="fcde6872-9d62-4230-929a-d875d06ec545" providerId="ADAL" clId="{0EA41D8B-E9F7-4F71-9C85-C40138B86FE0}" dt="2023-11-20T12:55:32.931" v="13" actId="20577"/>
          <ac:spMkLst>
            <pc:docMk/>
            <pc:sldMk cId="1407980913" sldId="270"/>
            <ac:spMk id="5" creationId="{00000000-0000-0000-0000-000000000000}"/>
          </ac:spMkLst>
        </pc:spChg>
        <pc:picChg chg="mod">
          <ac:chgData name="DE RIDDER Sarah" userId="fcde6872-9d62-4230-929a-d875d06ec545" providerId="ADAL" clId="{0EA41D8B-E9F7-4F71-9C85-C40138B86FE0}" dt="2023-11-20T12:55:19.159" v="10" actId="1076"/>
          <ac:picMkLst>
            <pc:docMk/>
            <pc:sldMk cId="1407980913" sldId="270"/>
            <ac:picMk id="3" creationId="{00F0E793-377C-4FD9-A3AA-C65DEC60BD4B}"/>
          </ac:picMkLst>
        </pc:picChg>
        <pc:picChg chg="del">
          <ac:chgData name="DE RIDDER Sarah" userId="fcde6872-9d62-4230-929a-d875d06ec545" providerId="ADAL" clId="{0EA41D8B-E9F7-4F71-9C85-C40138B86FE0}" dt="2023-11-20T12:55:04.461" v="4" actId="478"/>
          <ac:picMkLst>
            <pc:docMk/>
            <pc:sldMk cId="1407980913" sldId="270"/>
            <ac:picMk id="19" creationId="{E9258DF9-31D2-4E51-8D29-AC1D92B836C6}"/>
          </ac:picMkLst>
        </pc:picChg>
      </pc:sldChg>
      <pc:sldChg chg="addSp delSp modSp mod">
        <pc:chgData name="DE RIDDER Sarah" userId="fcde6872-9d62-4230-929a-d875d06ec545" providerId="ADAL" clId="{0EA41D8B-E9F7-4F71-9C85-C40138B86FE0}" dt="2023-11-20T13:39:17.559" v="244" actId="1076"/>
        <pc:sldMkLst>
          <pc:docMk/>
          <pc:sldMk cId="2866123767" sldId="275"/>
        </pc:sldMkLst>
        <pc:spChg chg="mod">
          <ac:chgData name="DE RIDDER Sarah" userId="fcde6872-9d62-4230-929a-d875d06ec545" providerId="ADAL" clId="{0EA41D8B-E9F7-4F71-9C85-C40138B86FE0}" dt="2023-11-20T13:38:04.344" v="238" actId="20577"/>
          <ac:spMkLst>
            <pc:docMk/>
            <pc:sldMk cId="2866123767" sldId="275"/>
            <ac:spMk id="4" creationId="{00000000-0000-0000-0000-000000000000}"/>
          </ac:spMkLst>
        </pc:spChg>
        <pc:spChg chg="mod">
          <ac:chgData name="DE RIDDER Sarah" userId="fcde6872-9d62-4230-929a-d875d06ec545" providerId="ADAL" clId="{0EA41D8B-E9F7-4F71-9C85-C40138B86FE0}" dt="2023-11-20T13:39:17.559" v="244" actId="1076"/>
          <ac:spMkLst>
            <pc:docMk/>
            <pc:sldMk cId="2866123767" sldId="275"/>
            <ac:spMk id="5" creationId="{00000000-0000-0000-0000-000000000000}"/>
          </ac:spMkLst>
        </pc:spChg>
        <pc:spChg chg="mod">
          <ac:chgData name="DE RIDDER Sarah" userId="fcde6872-9d62-4230-929a-d875d06ec545" providerId="ADAL" clId="{0EA41D8B-E9F7-4F71-9C85-C40138B86FE0}" dt="2023-11-20T13:38:26.250" v="240" actId="1076"/>
          <ac:spMkLst>
            <pc:docMk/>
            <pc:sldMk cId="2866123767" sldId="275"/>
            <ac:spMk id="6" creationId="{00000000-0000-0000-0000-000000000000}"/>
          </ac:spMkLst>
        </pc:spChg>
        <pc:spChg chg="mod">
          <ac:chgData name="DE RIDDER Sarah" userId="fcde6872-9d62-4230-929a-d875d06ec545" providerId="ADAL" clId="{0EA41D8B-E9F7-4F71-9C85-C40138B86FE0}" dt="2023-11-20T13:34:24.996" v="190" actId="1076"/>
          <ac:spMkLst>
            <pc:docMk/>
            <pc:sldMk cId="2866123767" sldId="275"/>
            <ac:spMk id="7" creationId="{00000000-0000-0000-0000-000000000000}"/>
          </ac:spMkLst>
        </pc:spChg>
        <pc:spChg chg="mod">
          <ac:chgData name="DE RIDDER Sarah" userId="fcde6872-9d62-4230-929a-d875d06ec545" providerId="ADAL" clId="{0EA41D8B-E9F7-4F71-9C85-C40138B86FE0}" dt="2023-11-20T13:38:57.659" v="243" actId="20577"/>
          <ac:spMkLst>
            <pc:docMk/>
            <pc:sldMk cId="2866123767" sldId="275"/>
            <ac:spMk id="8" creationId="{00000000-0000-0000-0000-000000000000}"/>
          </ac:spMkLst>
        </pc:spChg>
        <pc:spChg chg="mod">
          <ac:chgData name="DE RIDDER Sarah" userId="fcde6872-9d62-4230-929a-d875d06ec545" providerId="ADAL" clId="{0EA41D8B-E9F7-4F71-9C85-C40138B86FE0}" dt="2023-11-20T13:33:03.658" v="177" actId="14100"/>
          <ac:spMkLst>
            <pc:docMk/>
            <pc:sldMk cId="2866123767" sldId="275"/>
            <ac:spMk id="9" creationId="{00000000-0000-0000-0000-000000000000}"/>
          </ac:spMkLst>
        </pc:spChg>
        <pc:spChg chg="mod">
          <ac:chgData name="DE RIDDER Sarah" userId="fcde6872-9d62-4230-929a-d875d06ec545" providerId="ADAL" clId="{0EA41D8B-E9F7-4F71-9C85-C40138B86FE0}" dt="2023-11-20T13:36:15.545" v="224" actId="1076"/>
          <ac:spMkLst>
            <pc:docMk/>
            <pc:sldMk cId="2866123767" sldId="275"/>
            <ac:spMk id="10" creationId="{00000000-0000-0000-0000-000000000000}"/>
          </ac:spMkLst>
        </pc:spChg>
        <pc:spChg chg="mod">
          <ac:chgData name="DE RIDDER Sarah" userId="fcde6872-9d62-4230-929a-d875d06ec545" providerId="ADAL" clId="{0EA41D8B-E9F7-4F71-9C85-C40138B86FE0}" dt="2023-11-20T13:36:27.685" v="226" actId="1076"/>
          <ac:spMkLst>
            <pc:docMk/>
            <pc:sldMk cId="2866123767" sldId="275"/>
            <ac:spMk id="11" creationId="{00000000-0000-0000-0000-000000000000}"/>
          </ac:spMkLst>
        </pc:spChg>
        <pc:spChg chg="mod">
          <ac:chgData name="DE RIDDER Sarah" userId="fcde6872-9d62-4230-929a-d875d06ec545" providerId="ADAL" clId="{0EA41D8B-E9F7-4F71-9C85-C40138B86FE0}" dt="2023-11-20T13:34:38.016" v="191" actId="14100"/>
          <ac:spMkLst>
            <pc:docMk/>
            <pc:sldMk cId="2866123767" sldId="275"/>
            <ac:spMk id="12" creationId="{00000000-0000-0000-0000-000000000000}"/>
          </ac:spMkLst>
        </pc:spChg>
        <pc:spChg chg="add mod">
          <ac:chgData name="DE RIDDER Sarah" userId="fcde6872-9d62-4230-929a-d875d06ec545" providerId="ADAL" clId="{0EA41D8B-E9F7-4F71-9C85-C40138B86FE0}" dt="2023-11-20T13:35:15.333" v="209" actId="1076"/>
          <ac:spMkLst>
            <pc:docMk/>
            <pc:sldMk cId="2866123767" sldId="275"/>
            <ac:spMk id="13" creationId="{949A19A6-7908-E094-1B62-054AFE5CF672}"/>
          </ac:spMkLst>
        </pc:spChg>
        <pc:spChg chg="add mod">
          <ac:chgData name="DE RIDDER Sarah" userId="fcde6872-9d62-4230-929a-d875d06ec545" providerId="ADAL" clId="{0EA41D8B-E9F7-4F71-9C85-C40138B86FE0}" dt="2023-11-20T13:35:39.637" v="220" actId="20577"/>
          <ac:spMkLst>
            <pc:docMk/>
            <pc:sldMk cId="2866123767" sldId="275"/>
            <ac:spMk id="14" creationId="{0B931585-B7F8-A57C-E85A-9FED4936213D}"/>
          </ac:spMkLst>
        </pc:spChg>
        <pc:graphicFrameChg chg="add mod modGraphic">
          <ac:chgData name="DE RIDDER Sarah" userId="fcde6872-9d62-4230-929a-d875d06ec545" providerId="ADAL" clId="{0EA41D8B-E9F7-4F71-9C85-C40138B86FE0}" dt="2023-11-20T13:37:38.046" v="230" actId="255"/>
          <ac:graphicFrameMkLst>
            <pc:docMk/>
            <pc:sldMk cId="2866123767" sldId="275"/>
            <ac:graphicFrameMk id="3" creationId="{9C945BE6-064A-BD4D-0071-598A1688C3F1}"/>
          </ac:graphicFrameMkLst>
        </pc:graphicFrameChg>
        <pc:graphicFrameChg chg="del">
          <ac:chgData name="DE RIDDER Sarah" userId="fcde6872-9d62-4230-929a-d875d06ec545" providerId="ADAL" clId="{0EA41D8B-E9F7-4F71-9C85-C40138B86FE0}" dt="2023-11-20T13:28:31.148" v="91" actId="478"/>
          <ac:graphicFrameMkLst>
            <pc:docMk/>
            <pc:sldMk cId="2866123767" sldId="275"/>
            <ac:graphicFrameMk id="15" creationId="{2F015007-2518-4EEA-9EBA-C0618D14843F}"/>
          </ac:graphicFrameMkLst>
        </pc:graphicFrameChg>
      </pc:sldChg>
      <pc:sldChg chg="modSp mod">
        <pc:chgData name="DE RIDDER Sarah" userId="fcde6872-9d62-4230-929a-d875d06ec545" providerId="ADAL" clId="{0EA41D8B-E9F7-4F71-9C85-C40138B86FE0}" dt="2023-11-20T12:59:54.874" v="90" actId="20577"/>
        <pc:sldMkLst>
          <pc:docMk/>
          <pc:sldMk cId="2042215456" sldId="280"/>
        </pc:sldMkLst>
        <pc:spChg chg="mod">
          <ac:chgData name="DE RIDDER Sarah" userId="fcde6872-9d62-4230-929a-d875d06ec545" providerId="ADAL" clId="{0EA41D8B-E9F7-4F71-9C85-C40138B86FE0}" dt="2023-11-20T12:59:54.874" v="90" actId="20577"/>
          <ac:spMkLst>
            <pc:docMk/>
            <pc:sldMk cId="2042215456" sldId="280"/>
            <ac:spMk id="3" creationId="{00000000-0000-0000-0000-000000000000}"/>
          </ac:spMkLst>
        </pc:spChg>
      </pc:sldChg>
      <pc:sldChg chg="modSp mod">
        <pc:chgData name="DE RIDDER Sarah" userId="fcde6872-9d62-4230-929a-d875d06ec545" providerId="ADAL" clId="{0EA41D8B-E9F7-4F71-9C85-C40138B86FE0}" dt="2023-11-20T13:47:09.735" v="352" actId="12"/>
        <pc:sldMkLst>
          <pc:docMk/>
          <pc:sldMk cId="0" sldId="283"/>
        </pc:sldMkLst>
        <pc:spChg chg="mod">
          <ac:chgData name="DE RIDDER Sarah" userId="fcde6872-9d62-4230-929a-d875d06ec545" providerId="ADAL" clId="{0EA41D8B-E9F7-4F71-9C85-C40138B86FE0}" dt="2023-11-20T13:47:09.735" v="352" actId="12"/>
          <ac:spMkLst>
            <pc:docMk/>
            <pc:sldMk cId="0" sldId="283"/>
            <ac:spMk id="3" creationId="{00000000-0000-0000-0000-000000000000}"/>
          </ac:spMkLst>
        </pc:spChg>
      </pc:sldChg>
      <pc:sldChg chg="modSp mod">
        <pc:chgData name="DE RIDDER Sarah" userId="fcde6872-9d62-4230-929a-d875d06ec545" providerId="ADAL" clId="{0EA41D8B-E9F7-4F71-9C85-C40138B86FE0}" dt="2023-11-20T13:47:26.876" v="353" actId="12"/>
        <pc:sldMkLst>
          <pc:docMk/>
          <pc:sldMk cId="0" sldId="284"/>
        </pc:sldMkLst>
        <pc:spChg chg="mod">
          <ac:chgData name="DE RIDDER Sarah" userId="fcde6872-9d62-4230-929a-d875d06ec545" providerId="ADAL" clId="{0EA41D8B-E9F7-4F71-9C85-C40138B86FE0}" dt="2023-11-20T13:47:26.876" v="353" actId="12"/>
          <ac:spMkLst>
            <pc:docMk/>
            <pc:sldMk cId="0" sldId="284"/>
            <ac:spMk id="5" creationId="{00000000-0000-0000-0000-000000000000}"/>
          </ac:spMkLst>
        </pc:spChg>
      </pc:sldChg>
      <pc:sldChg chg="ord">
        <pc:chgData name="DE RIDDER Sarah" userId="fcde6872-9d62-4230-929a-d875d06ec545" providerId="ADAL" clId="{0EA41D8B-E9F7-4F71-9C85-C40138B86FE0}" dt="2023-11-20T13:45:29.874" v="345"/>
        <pc:sldMkLst>
          <pc:docMk/>
          <pc:sldMk cId="3793655177" sldId="294"/>
        </pc:sldMkLst>
      </pc:sldChg>
      <pc:sldChg chg="modSp">
        <pc:chgData name="DE RIDDER Sarah" userId="fcde6872-9d62-4230-929a-d875d06ec545" providerId="ADAL" clId="{0EA41D8B-E9F7-4F71-9C85-C40138B86FE0}" dt="2023-11-20T13:44:00.470" v="339" actId="20577"/>
        <pc:sldMkLst>
          <pc:docMk/>
          <pc:sldMk cId="0" sldId="307"/>
        </pc:sldMkLst>
        <pc:graphicFrameChg chg="mod">
          <ac:chgData name="DE RIDDER Sarah" userId="fcde6872-9d62-4230-929a-d875d06ec545" providerId="ADAL" clId="{0EA41D8B-E9F7-4F71-9C85-C40138B86FE0}" dt="2023-11-20T13:44:00.470" v="339" actId="20577"/>
          <ac:graphicFrameMkLst>
            <pc:docMk/>
            <pc:sldMk cId="0" sldId="307"/>
            <ac:graphicFrameMk id="15" creationId="{7F83B5A4-6460-40C0-80B7-D3A713166F93}"/>
          </ac:graphicFrameMkLst>
        </pc:graphicFrameChg>
      </pc:sldChg>
      <pc:sldChg chg="modSp mod">
        <pc:chgData name="DE RIDDER Sarah" userId="fcde6872-9d62-4230-929a-d875d06ec545" providerId="ADAL" clId="{0EA41D8B-E9F7-4F71-9C85-C40138B86FE0}" dt="2023-11-20T13:43:49.204" v="337" actId="20577"/>
        <pc:sldMkLst>
          <pc:docMk/>
          <pc:sldMk cId="0" sldId="308"/>
        </pc:sldMkLst>
        <pc:spChg chg="mod">
          <ac:chgData name="DE RIDDER Sarah" userId="fcde6872-9d62-4230-929a-d875d06ec545" providerId="ADAL" clId="{0EA41D8B-E9F7-4F71-9C85-C40138B86FE0}" dt="2023-11-20T13:43:43.036" v="335" actId="20577"/>
          <ac:spMkLst>
            <pc:docMk/>
            <pc:sldMk cId="0" sldId="308"/>
            <ac:spMk id="2" creationId="{00000000-0000-0000-0000-000000000000}"/>
          </ac:spMkLst>
        </pc:spChg>
        <pc:spChg chg="mod">
          <ac:chgData name="DE RIDDER Sarah" userId="fcde6872-9d62-4230-929a-d875d06ec545" providerId="ADAL" clId="{0EA41D8B-E9F7-4F71-9C85-C40138B86FE0}" dt="2023-11-20T13:43:49.204" v="337" actId="20577"/>
          <ac:spMkLst>
            <pc:docMk/>
            <pc:sldMk cId="0" sldId="308"/>
            <ac:spMk id="4" creationId="{00000000-0000-0000-0000-000000000000}"/>
          </ac:spMkLst>
        </pc:spChg>
      </pc:sldChg>
      <pc:sldChg chg="modSp mod">
        <pc:chgData name="DE RIDDER Sarah" userId="fcde6872-9d62-4230-929a-d875d06ec545" providerId="ADAL" clId="{0EA41D8B-E9F7-4F71-9C85-C40138B86FE0}" dt="2023-11-20T13:43:10.314" v="305" actId="20577"/>
        <pc:sldMkLst>
          <pc:docMk/>
          <pc:sldMk cId="0" sldId="309"/>
        </pc:sldMkLst>
        <pc:spChg chg="mod">
          <ac:chgData name="DE RIDDER Sarah" userId="fcde6872-9d62-4230-929a-d875d06ec545" providerId="ADAL" clId="{0EA41D8B-E9F7-4F71-9C85-C40138B86FE0}" dt="2023-11-20T13:43:10.314" v="305" actId="20577"/>
          <ac:spMkLst>
            <pc:docMk/>
            <pc:sldMk cId="0" sldId="309"/>
            <ac:spMk id="4" creationId="{00000000-0000-0000-0000-000000000000}"/>
          </ac:spMkLst>
        </pc:spChg>
      </pc:sldChg>
      <pc:sldChg chg="modSp mod ord">
        <pc:chgData name="DE RIDDER Sarah" userId="fcde6872-9d62-4230-929a-d875d06ec545" providerId="ADAL" clId="{0EA41D8B-E9F7-4F71-9C85-C40138B86FE0}" dt="2023-11-20T13:45:27.103" v="343"/>
        <pc:sldMkLst>
          <pc:docMk/>
          <pc:sldMk cId="0" sldId="310"/>
        </pc:sldMkLst>
        <pc:spChg chg="mod">
          <ac:chgData name="DE RIDDER Sarah" userId="fcde6872-9d62-4230-929a-d875d06ec545" providerId="ADAL" clId="{0EA41D8B-E9F7-4F71-9C85-C40138B86FE0}" dt="2023-11-20T13:45:22.454" v="341" actId="20577"/>
          <ac:spMkLst>
            <pc:docMk/>
            <pc:sldMk cId="0" sldId="310"/>
            <ac:spMk id="4" creationId="{00000000-0000-0000-0000-000000000000}"/>
          </ac:spMkLst>
        </pc:spChg>
      </pc:sldChg>
      <pc:sldChg chg="modSp mod">
        <pc:chgData name="DE RIDDER Sarah" userId="fcde6872-9d62-4230-929a-d875d06ec545" providerId="ADAL" clId="{0EA41D8B-E9F7-4F71-9C85-C40138B86FE0}" dt="2023-11-20T14:46:21.422" v="372" actId="20577"/>
        <pc:sldMkLst>
          <pc:docMk/>
          <pc:sldMk cId="0" sldId="312"/>
        </pc:sldMkLst>
        <pc:spChg chg="mod">
          <ac:chgData name="DE RIDDER Sarah" userId="fcde6872-9d62-4230-929a-d875d06ec545" providerId="ADAL" clId="{0EA41D8B-E9F7-4F71-9C85-C40138B86FE0}" dt="2023-11-20T14:46:21.422" v="372" actId="20577"/>
          <ac:spMkLst>
            <pc:docMk/>
            <pc:sldMk cId="0" sldId="312"/>
            <ac:spMk id="4" creationId="{00000000-0000-0000-0000-000000000000}"/>
          </ac:spMkLst>
        </pc:spChg>
      </pc:sldChg>
      <pc:sldChg chg="addSp modSp mod">
        <pc:chgData name="DE RIDDER Sarah" userId="fcde6872-9d62-4230-929a-d875d06ec545" providerId="ADAL" clId="{0EA41D8B-E9F7-4F71-9C85-C40138B86FE0}" dt="2023-11-20T13:42:10.083" v="296" actId="3062"/>
        <pc:sldMkLst>
          <pc:docMk/>
          <pc:sldMk cId="3303336055" sldId="328"/>
        </pc:sldMkLst>
        <pc:spChg chg="mod">
          <ac:chgData name="DE RIDDER Sarah" userId="fcde6872-9d62-4230-929a-d875d06ec545" providerId="ADAL" clId="{0EA41D8B-E9F7-4F71-9C85-C40138B86FE0}" dt="2023-11-20T13:40:24.506" v="257" actId="20577"/>
          <ac:spMkLst>
            <pc:docMk/>
            <pc:sldMk cId="3303336055" sldId="328"/>
            <ac:spMk id="2" creationId="{00000000-0000-0000-0000-000000000000}"/>
          </ac:spMkLst>
        </pc:spChg>
        <pc:spChg chg="mod">
          <ac:chgData name="DE RIDDER Sarah" userId="fcde6872-9d62-4230-929a-d875d06ec545" providerId="ADAL" clId="{0EA41D8B-E9F7-4F71-9C85-C40138B86FE0}" dt="2023-11-20T13:41:41.140" v="295" actId="20577"/>
          <ac:spMkLst>
            <pc:docMk/>
            <pc:sldMk cId="3303336055" sldId="328"/>
            <ac:spMk id="3" creationId="{00000000-0000-0000-0000-000000000000}"/>
          </ac:spMkLst>
        </pc:spChg>
        <pc:spChg chg="add mod">
          <ac:chgData name="DE RIDDER Sarah" userId="fcde6872-9d62-4230-929a-d875d06ec545" providerId="ADAL" clId="{0EA41D8B-E9F7-4F71-9C85-C40138B86FE0}" dt="2023-11-20T13:42:10.083" v="296" actId="3062"/>
          <ac:spMkLst>
            <pc:docMk/>
            <pc:sldMk cId="3303336055" sldId="328"/>
            <ac:spMk id="6" creationId="{4DEC8844-1E0B-9BD7-DFF6-B2B11FA11FA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498288-C0E2-4923-ADA3-30BE898F6F9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7ABE538-7C37-4B12-BCA1-FD029505B2A9}">
      <dgm:prSet custT="1"/>
      <dgm:spPr/>
      <dgm:t>
        <a:bodyPr/>
        <a:lstStyle/>
        <a:p>
          <a:pPr algn="ctr"/>
          <a:r>
            <a:rPr lang="nl-BE" sz="3600" b="1" dirty="0"/>
            <a:t>Project: Hospitality</a:t>
          </a:r>
          <a:endParaRPr lang="en-US" sz="3600" dirty="0"/>
        </a:p>
      </dgm:t>
    </dgm:pt>
    <dgm:pt modelId="{B569B096-95B1-4903-ACA6-27EF8CBFB1E0}" type="parTrans" cxnId="{222FC844-6006-4C1C-9C98-832E22AAC39F}">
      <dgm:prSet/>
      <dgm:spPr/>
      <dgm:t>
        <a:bodyPr/>
        <a:lstStyle/>
        <a:p>
          <a:endParaRPr lang="en-US"/>
        </a:p>
      </dgm:t>
    </dgm:pt>
    <dgm:pt modelId="{F99FA472-C184-42F5-A2F5-93BFB2BFDEDC}" type="sibTrans" cxnId="{222FC844-6006-4C1C-9C98-832E22AAC39F}">
      <dgm:prSet/>
      <dgm:spPr/>
      <dgm:t>
        <a:bodyPr/>
        <a:lstStyle/>
        <a:p>
          <a:endParaRPr lang="en-US"/>
        </a:p>
      </dgm:t>
    </dgm:pt>
    <dgm:pt modelId="{C643B6F7-9099-423B-9A17-3240274B09EE}">
      <dgm:prSet custT="1"/>
      <dgm:spPr/>
      <dgm:t>
        <a:bodyPr/>
        <a:lstStyle/>
        <a:p>
          <a:r>
            <a:rPr lang="nl-BE" sz="2400" dirty="0"/>
            <a:t>Inleiding tot de </a:t>
          </a:r>
          <a:r>
            <a:rPr lang="nl-BE" sz="2400" dirty="0" err="1"/>
            <a:t>hospitalitysector</a:t>
          </a:r>
          <a:endParaRPr lang="en-US" sz="2400" dirty="0"/>
        </a:p>
      </dgm:t>
    </dgm:pt>
    <dgm:pt modelId="{19B42097-F1DD-49C4-8D37-2E9B60773BC0}" type="parTrans" cxnId="{0C3DC2CA-5D50-4CEC-BB9F-5C04C21AB4B3}">
      <dgm:prSet/>
      <dgm:spPr/>
      <dgm:t>
        <a:bodyPr/>
        <a:lstStyle/>
        <a:p>
          <a:endParaRPr lang="en-US"/>
        </a:p>
      </dgm:t>
    </dgm:pt>
    <dgm:pt modelId="{D6E80A20-2626-4BF3-BF07-40BC2A293342}" type="sibTrans" cxnId="{0C3DC2CA-5D50-4CEC-BB9F-5C04C21AB4B3}">
      <dgm:prSet/>
      <dgm:spPr/>
      <dgm:t>
        <a:bodyPr/>
        <a:lstStyle/>
        <a:p>
          <a:endParaRPr lang="en-US"/>
        </a:p>
      </dgm:t>
    </dgm:pt>
    <dgm:pt modelId="{2D0CAD9A-8066-4A54-9560-24D9D1F73772}">
      <dgm:prSet custT="1"/>
      <dgm:spPr/>
      <dgm:t>
        <a:bodyPr/>
        <a:lstStyle/>
        <a:p>
          <a:r>
            <a:rPr lang="nl-BE" sz="2400" dirty="0"/>
            <a:t>1ste week: rondleiding in Brussel &amp; bezoek hotels</a:t>
          </a:r>
          <a:endParaRPr lang="en-US" sz="2400" dirty="0"/>
        </a:p>
      </dgm:t>
    </dgm:pt>
    <dgm:pt modelId="{FD06B694-E173-4EFA-8F1B-65FA9C32ED88}" type="parTrans" cxnId="{36379FF8-3039-44FF-AACF-53D0F77FFEB6}">
      <dgm:prSet/>
      <dgm:spPr/>
      <dgm:t>
        <a:bodyPr/>
        <a:lstStyle/>
        <a:p>
          <a:endParaRPr lang="en-US"/>
        </a:p>
      </dgm:t>
    </dgm:pt>
    <dgm:pt modelId="{11434628-B7C9-4D5C-A918-56D196269D1E}" type="sibTrans" cxnId="{36379FF8-3039-44FF-AACF-53D0F77FFEB6}">
      <dgm:prSet/>
      <dgm:spPr/>
      <dgm:t>
        <a:bodyPr/>
        <a:lstStyle/>
        <a:p>
          <a:endParaRPr lang="en-US"/>
        </a:p>
      </dgm:t>
    </dgm:pt>
    <dgm:pt modelId="{1FD7732B-252E-4894-B829-E8E84EAC632A}">
      <dgm:prSet custT="1"/>
      <dgm:spPr/>
      <dgm:t>
        <a:bodyPr/>
        <a:lstStyle/>
        <a:p>
          <a:r>
            <a:rPr lang="nl-BE" sz="2400" dirty="0"/>
            <a:t>Doel: Informatie opzoeken en onderzoek verwerken in een paper</a:t>
          </a:r>
          <a:endParaRPr lang="en-US" sz="2400" dirty="0"/>
        </a:p>
      </dgm:t>
    </dgm:pt>
    <dgm:pt modelId="{A95DB5C1-F7B8-4EEB-A1E7-166A9B368483}" type="parTrans" cxnId="{CD2E6A2B-9A00-4BA6-BB2B-C62BFEC9A4FA}">
      <dgm:prSet/>
      <dgm:spPr/>
      <dgm:t>
        <a:bodyPr/>
        <a:lstStyle/>
        <a:p>
          <a:endParaRPr lang="en-US"/>
        </a:p>
      </dgm:t>
    </dgm:pt>
    <dgm:pt modelId="{0FE6D23F-5890-44D9-9315-249E79D8F13C}" type="sibTrans" cxnId="{CD2E6A2B-9A00-4BA6-BB2B-C62BFEC9A4FA}">
      <dgm:prSet/>
      <dgm:spPr/>
      <dgm:t>
        <a:bodyPr/>
        <a:lstStyle/>
        <a:p>
          <a:endParaRPr lang="en-US"/>
        </a:p>
      </dgm:t>
    </dgm:pt>
    <dgm:pt modelId="{A0DDBDB7-A4A9-42FF-829A-891EDD80E034}" type="pres">
      <dgm:prSet presAssocID="{10498288-C0E2-4923-ADA3-30BE898F6F95}" presName="linear" presStyleCnt="0">
        <dgm:presLayoutVars>
          <dgm:animLvl val="lvl"/>
          <dgm:resizeHandles val="exact"/>
        </dgm:presLayoutVars>
      </dgm:prSet>
      <dgm:spPr/>
    </dgm:pt>
    <dgm:pt modelId="{71D62C4C-BDCB-49F7-A715-D1FCC79EBBB6}" type="pres">
      <dgm:prSet presAssocID="{97ABE538-7C37-4B12-BCA1-FD029505B2A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2CE6708-7D49-475E-AE12-CD554E6589E0}" type="pres">
      <dgm:prSet presAssocID="{F99FA472-C184-42F5-A2F5-93BFB2BFDEDC}" presName="spacer" presStyleCnt="0"/>
      <dgm:spPr/>
    </dgm:pt>
    <dgm:pt modelId="{625798EA-FB2D-45EC-8E09-8F5251BF4848}" type="pres">
      <dgm:prSet presAssocID="{C643B6F7-9099-423B-9A17-3240274B09E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CDA4984-AF87-4CCF-B7A5-2524424D4476}" type="pres">
      <dgm:prSet presAssocID="{D6E80A20-2626-4BF3-BF07-40BC2A293342}" presName="spacer" presStyleCnt="0"/>
      <dgm:spPr/>
    </dgm:pt>
    <dgm:pt modelId="{33336680-5EDA-4825-8DFB-FDAC3A68D7D4}" type="pres">
      <dgm:prSet presAssocID="{2D0CAD9A-8066-4A54-9560-24D9D1F7377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8C924CB-920D-4D50-A2C1-4EA5256577F3}" type="pres">
      <dgm:prSet presAssocID="{11434628-B7C9-4D5C-A918-56D196269D1E}" presName="spacer" presStyleCnt="0"/>
      <dgm:spPr/>
    </dgm:pt>
    <dgm:pt modelId="{00D94930-52AD-48BB-9011-2DB2A57F4C4E}" type="pres">
      <dgm:prSet presAssocID="{1FD7732B-252E-4894-B829-E8E84EAC632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D2E6A2B-9A00-4BA6-BB2B-C62BFEC9A4FA}" srcId="{10498288-C0E2-4923-ADA3-30BE898F6F95}" destId="{1FD7732B-252E-4894-B829-E8E84EAC632A}" srcOrd="3" destOrd="0" parTransId="{A95DB5C1-F7B8-4EEB-A1E7-166A9B368483}" sibTransId="{0FE6D23F-5890-44D9-9315-249E79D8F13C}"/>
    <dgm:cxn modelId="{0522923D-3A97-48E8-AFF1-DEF20B6A94AD}" type="presOf" srcId="{10498288-C0E2-4923-ADA3-30BE898F6F95}" destId="{A0DDBDB7-A4A9-42FF-829A-891EDD80E034}" srcOrd="0" destOrd="0" presId="urn:microsoft.com/office/officeart/2005/8/layout/vList2"/>
    <dgm:cxn modelId="{222FC844-6006-4C1C-9C98-832E22AAC39F}" srcId="{10498288-C0E2-4923-ADA3-30BE898F6F95}" destId="{97ABE538-7C37-4B12-BCA1-FD029505B2A9}" srcOrd="0" destOrd="0" parTransId="{B569B096-95B1-4903-ACA6-27EF8CBFB1E0}" sibTransId="{F99FA472-C184-42F5-A2F5-93BFB2BFDEDC}"/>
    <dgm:cxn modelId="{CE62764A-53D8-441F-A7A6-AB7A2F17A54C}" type="presOf" srcId="{97ABE538-7C37-4B12-BCA1-FD029505B2A9}" destId="{71D62C4C-BDCB-49F7-A715-D1FCC79EBBB6}" srcOrd="0" destOrd="0" presId="urn:microsoft.com/office/officeart/2005/8/layout/vList2"/>
    <dgm:cxn modelId="{DCA5886E-6B25-4825-AF0A-27C756B80627}" type="presOf" srcId="{C643B6F7-9099-423B-9A17-3240274B09EE}" destId="{625798EA-FB2D-45EC-8E09-8F5251BF4848}" srcOrd="0" destOrd="0" presId="urn:microsoft.com/office/officeart/2005/8/layout/vList2"/>
    <dgm:cxn modelId="{61B5C570-80DE-49E2-9EA2-45ADE540FBA8}" type="presOf" srcId="{1FD7732B-252E-4894-B829-E8E84EAC632A}" destId="{00D94930-52AD-48BB-9011-2DB2A57F4C4E}" srcOrd="0" destOrd="0" presId="urn:microsoft.com/office/officeart/2005/8/layout/vList2"/>
    <dgm:cxn modelId="{AA4CBF79-032C-468F-90E7-6D22B95F43B9}" type="presOf" srcId="{2D0CAD9A-8066-4A54-9560-24D9D1F73772}" destId="{33336680-5EDA-4825-8DFB-FDAC3A68D7D4}" srcOrd="0" destOrd="0" presId="urn:microsoft.com/office/officeart/2005/8/layout/vList2"/>
    <dgm:cxn modelId="{0C3DC2CA-5D50-4CEC-BB9F-5C04C21AB4B3}" srcId="{10498288-C0E2-4923-ADA3-30BE898F6F95}" destId="{C643B6F7-9099-423B-9A17-3240274B09EE}" srcOrd="1" destOrd="0" parTransId="{19B42097-F1DD-49C4-8D37-2E9B60773BC0}" sibTransId="{D6E80A20-2626-4BF3-BF07-40BC2A293342}"/>
    <dgm:cxn modelId="{36379FF8-3039-44FF-AACF-53D0F77FFEB6}" srcId="{10498288-C0E2-4923-ADA3-30BE898F6F95}" destId="{2D0CAD9A-8066-4A54-9560-24D9D1F73772}" srcOrd="2" destOrd="0" parTransId="{FD06B694-E173-4EFA-8F1B-65FA9C32ED88}" sibTransId="{11434628-B7C9-4D5C-A918-56D196269D1E}"/>
    <dgm:cxn modelId="{329B4E9D-D32D-4B15-8F8A-A760009710BB}" type="presParOf" srcId="{A0DDBDB7-A4A9-42FF-829A-891EDD80E034}" destId="{71D62C4C-BDCB-49F7-A715-D1FCC79EBBB6}" srcOrd="0" destOrd="0" presId="urn:microsoft.com/office/officeart/2005/8/layout/vList2"/>
    <dgm:cxn modelId="{EFD74CBA-1898-4594-8C81-A8B2CA1B7A9E}" type="presParOf" srcId="{A0DDBDB7-A4A9-42FF-829A-891EDD80E034}" destId="{22CE6708-7D49-475E-AE12-CD554E6589E0}" srcOrd="1" destOrd="0" presId="urn:microsoft.com/office/officeart/2005/8/layout/vList2"/>
    <dgm:cxn modelId="{82D438C4-4918-4A85-9C3F-C00053DBD137}" type="presParOf" srcId="{A0DDBDB7-A4A9-42FF-829A-891EDD80E034}" destId="{625798EA-FB2D-45EC-8E09-8F5251BF4848}" srcOrd="2" destOrd="0" presId="urn:microsoft.com/office/officeart/2005/8/layout/vList2"/>
    <dgm:cxn modelId="{83C64EC3-EEFC-4C2A-B108-3423E6D276D2}" type="presParOf" srcId="{A0DDBDB7-A4A9-42FF-829A-891EDD80E034}" destId="{1CDA4984-AF87-4CCF-B7A5-2524424D4476}" srcOrd="3" destOrd="0" presId="urn:microsoft.com/office/officeart/2005/8/layout/vList2"/>
    <dgm:cxn modelId="{7815ED96-B422-464C-97C3-6FDED39F4906}" type="presParOf" srcId="{A0DDBDB7-A4A9-42FF-829A-891EDD80E034}" destId="{33336680-5EDA-4825-8DFB-FDAC3A68D7D4}" srcOrd="4" destOrd="0" presId="urn:microsoft.com/office/officeart/2005/8/layout/vList2"/>
    <dgm:cxn modelId="{9F60FBAA-F015-47D7-9A74-115E43223E16}" type="presParOf" srcId="{A0DDBDB7-A4A9-42FF-829A-891EDD80E034}" destId="{E8C924CB-920D-4D50-A2C1-4EA5256577F3}" srcOrd="5" destOrd="0" presId="urn:microsoft.com/office/officeart/2005/8/layout/vList2"/>
    <dgm:cxn modelId="{DD1B5F88-25DE-4767-A087-638F989133C1}" type="presParOf" srcId="{A0DDBDB7-A4A9-42FF-829A-891EDD80E034}" destId="{00D94930-52AD-48BB-9011-2DB2A57F4C4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64B5D2-CCF2-4B77-AB02-07748F9CFB1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EEBC26D-83CE-4155-B974-F3041C48D36A}">
      <dgm:prSet/>
      <dgm:spPr/>
      <dgm:t>
        <a:bodyPr/>
        <a:lstStyle/>
        <a:p>
          <a:r>
            <a:rPr lang="nl-BE"/>
            <a:t>Erasmusuitwisseling enkel in 2HM  1ste semester</a:t>
          </a:r>
          <a:endParaRPr lang="en-US"/>
        </a:p>
      </dgm:t>
    </dgm:pt>
    <dgm:pt modelId="{236E9606-92F3-485C-AF26-809C47111D1B}" type="parTrans" cxnId="{6168E5D0-2897-42FD-A5AD-CD2EA390DD2F}">
      <dgm:prSet/>
      <dgm:spPr/>
      <dgm:t>
        <a:bodyPr/>
        <a:lstStyle/>
        <a:p>
          <a:endParaRPr lang="en-US"/>
        </a:p>
      </dgm:t>
    </dgm:pt>
    <dgm:pt modelId="{9BE2237B-41E0-4AE9-A5E1-30EC5CEC6B95}" type="sibTrans" cxnId="{6168E5D0-2897-42FD-A5AD-CD2EA390DD2F}">
      <dgm:prSet/>
      <dgm:spPr/>
      <dgm:t>
        <a:bodyPr/>
        <a:lstStyle/>
        <a:p>
          <a:endParaRPr lang="en-US"/>
        </a:p>
      </dgm:t>
    </dgm:pt>
    <dgm:pt modelId="{64F5F325-65CA-4148-8399-A3995C467F5D}">
      <dgm:prSet/>
      <dgm:spPr/>
      <dgm:t>
        <a:bodyPr/>
        <a:lstStyle/>
        <a:p>
          <a:r>
            <a:rPr lang="nl-BE" dirty="0"/>
            <a:t>Aanbod internationale partners </a:t>
          </a:r>
          <a:endParaRPr lang="en-US" dirty="0"/>
        </a:p>
      </dgm:t>
    </dgm:pt>
    <dgm:pt modelId="{84934A4F-BF63-4FF2-8E8D-6A54E4FB474D}" type="parTrans" cxnId="{666CA698-2FCA-48B5-8FE4-8780A097ADFB}">
      <dgm:prSet/>
      <dgm:spPr/>
      <dgm:t>
        <a:bodyPr/>
        <a:lstStyle/>
        <a:p>
          <a:endParaRPr lang="en-US"/>
        </a:p>
      </dgm:t>
    </dgm:pt>
    <dgm:pt modelId="{2018BDF9-FE3E-4FF8-837B-ABF9C0546ED3}" type="sibTrans" cxnId="{666CA698-2FCA-48B5-8FE4-8780A097ADFB}">
      <dgm:prSet/>
      <dgm:spPr/>
      <dgm:t>
        <a:bodyPr/>
        <a:lstStyle/>
        <a:p>
          <a:endParaRPr lang="en-US"/>
        </a:p>
      </dgm:t>
    </dgm:pt>
    <dgm:pt modelId="{FF6D1540-4503-4424-8C16-D3ACCC366096}">
      <dgm:prSet/>
      <dgm:spPr/>
      <dgm:t>
        <a:bodyPr/>
        <a:lstStyle/>
        <a:p>
          <a:r>
            <a:rPr lang="nl-BE"/>
            <a:t>Universidad de Barcelona, Spanje</a:t>
          </a:r>
          <a:endParaRPr lang="en-US"/>
        </a:p>
      </dgm:t>
    </dgm:pt>
    <dgm:pt modelId="{9986F6A2-C383-4F85-90B7-CEC1EF67E0B7}" type="parTrans" cxnId="{F3FEBC1F-83E1-44F8-A264-37089B947647}">
      <dgm:prSet/>
      <dgm:spPr/>
      <dgm:t>
        <a:bodyPr/>
        <a:lstStyle/>
        <a:p>
          <a:endParaRPr lang="en-US"/>
        </a:p>
      </dgm:t>
    </dgm:pt>
    <dgm:pt modelId="{91F41E18-91C7-4F4B-991C-6BB47F782B31}" type="sibTrans" cxnId="{F3FEBC1F-83E1-44F8-A264-37089B947647}">
      <dgm:prSet/>
      <dgm:spPr/>
      <dgm:t>
        <a:bodyPr/>
        <a:lstStyle/>
        <a:p>
          <a:endParaRPr lang="en-US"/>
        </a:p>
      </dgm:t>
    </dgm:pt>
    <dgm:pt modelId="{F9545302-646D-465E-9A48-7B430A03FE25}">
      <dgm:prSet/>
      <dgm:spPr/>
      <dgm:t>
        <a:bodyPr/>
        <a:lstStyle/>
        <a:p>
          <a:r>
            <a:rPr lang="nl-BE"/>
            <a:t>University of Applied Sciences Kaunas, Litouwen</a:t>
          </a:r>
          <a:endParaRPr lang="en-US"/>
        </a:p>
      </dgm:t>
    </dgm:pt>
    <dgm:pt modelId="{9BE48A9E-8597-4E35-BC6F-AC2E8DD46896}" type="parTrans" cxnId="{D00CF3B9-1FF0-4BEC-967D-B55DFB3797F4}">
      <dgm:prSet/>
      <dgm:spPr/>
      <dgm:t>
        <a:bodyPr/>
        <a:lstStyle/>
        <a:p>
          <a:endParaRPr lang="en-US"/>
        </a:p>
      </dgm:t>
    </dgm:pt>
    <dgm:pt modelId="{27DE1CDA-9D3C-4E88-B6ED-3FEBDDB7C762}" type="sibTrans" cxnId="{D00CF3B9-1FF0-4BEC-967D-B55DFB3797F4}">
      <dgm:prSet/>
      <dgm:spPr/>
      <dgm:t>
        <a:bodyPr/>
        <a:lstStyle/>
        <a:p>
          <a:endParaRPr lang="en-US"/>
        </a:p>
      </dgm:t>
    </dgm:pt>
    <dgm:pt modelId="{EEF0D3F6-A465-43D5-BC27-D6BFABF73E38}">
      <dgm:prSet/>
      <dgm:spPr/>
      <dgm:t>
        <a:bodyPr/>
        <a:lstStyle/>
        <a:p>
          <a:r>
            <a:rPr lang="nl-BE"/>
            <a:t>International School of Law and Business, Vilnius, Litouwen</a:t>
          </a:r>
          <a:endParaRPr lang="en-US"/>
        </a:p>
      </dgm:t>
    </dgm:pt>
    <dgm:pt modelId="{1B3FCA8E-2DDB-40D5-81C6-3B00A0A04572}" type="parTrans" cxnId="{AF0B5E5D-0FA8-4842-8B58-8F22FC812AED}">
      <dgm:prSet/>
      <dgm:spPr/>
      <dgm:t>
        <a:bodyPr/>
        <a:lstStyle/>
        <a:p>
          <a:endParaRPr lang="en-US"/>
        </a:p>
      </dgm:t>
    </dgm:pt>
    <dgm:pt modelId="{36A32D2B-D4EE-494C-8C1C-1632318C6ED7}" type="sibTrans" cxnId="{AF0B5E5D-0FA8-4842-8B58-8F22FC812AED}">
      <dgm:prSet/>
      <dgm:spPr/>
      <dgm:t>
        <a:bodyPr/>
        <a:lstStyle/>
        <a:p>
          <a:endParaRPr lang="en-US"/>
        </a:p>
      </dgm:t>
    </dgm:pt>
    <dgm:pt modelId="{54EC82F2-002F-4F84-9766-B0D55575C510}">
      <dgm:prSet/>
      <dgm:spPr/>
      <dgm:t>
        <a:bodyPr/>
        <a:lstStyle/>
        <a:p>
          <a:r>
            <a:rPr lang="nl-BE"/>
            <a:t>Hogeschool Zuyd, Maastricht, Nederland</a:t>
          </a:r>
          <a:endParaRPr lang="en-US"/>
        </a:p>
      </dgm:t>
    </dgm:pt>
    <dgm:pt modelId="{E79FB687-7368-43CD-BB58-E8B6A2BF7FAE}" type="parTrans" cxnId="{BE86114F-ADEF-4A76-AA2A-BA940369C01C}">
      <dgm:prSet/>
      <dgm:spPr/>
      <dgm:t>
        <a:bodyPr/>
        <a:lstStyle/>
        <a:p>
          <a:endParaRPr lang="en-US"/>
        </a:p>
      </dgm:t>
    </dgm:pt>
    <dgm:pt modelId="{181B3D82-F328-41B6-A1A1-93D12E859FB2}" type="sibTrans" cxnId="{BE86114F-ADEF-4A76-AA2A-BA940369C01C}">
      <dgm:prSet/>
      <dgm:spPr/>
      <dgm:t>
        <a:bodyPr/>
        <a:lstStyle/>
        <a:p>
          <a:endParaRPr lang="en-US"/>
        </a:p>
      </dgm:t>
    </dgm:pt>
    <dgm:pt modelId="{BED5BC01-2BD4-499E-8072-4EE4638B2277}">
      <dgm:prSet/>
      <dgm:spPr/>
      <dgm:t>
        <a:bodyPr/>
        <a:lstStyle/>
        <a:p>
          <a:r>
            <a:rPr lang="nl-BE"/>
            <a:t>Hogeschool TIO, Utrecht, Nederland</a:t>
          </a:r>
          <a:endParaRPr lang="en-US"/>
        </a:p>
      </dgm:t>
    </dgm:pt>
    <dgm:pt modelId="{CA367545-6C3A-4F71-949C-58B16DE533F1}" type="parTrans" cxnId="{28519E36-2038-4E22-A750-F1B6B0F7A2A9}">
      <dgm:prSet/>
      <dgm:spPr/>
      <dgm:t>
        <a:bodyPr/>
        <a:lstStyle/>
        <a:p>
          <a:endParaRPr lang="en-US"/>
        </a:p>
      </dgm:t>
    </dgm:pt>
    <dgm:pt modelId="{18B168EE-D206-45A9-A3F1-C0FBD46AFD2C}" type="sibTrans" cxnId="{28519E36-2038-4E22-A750-F1B6B0F7A2A9}">
      <dgm:prSet/>
      <dgm:spPr/>
      <dgm:t>
        <a:bodyPr/>
        <a:lstStyle/>
        <a:p>
          <a:endParaRPr lang="en-US"/>
        </a:p>
      </dgm:t>
    </dgm:pt>
    <dgm:pt modelId="{332E4744-8AC8-42BD-B4B4-49A4CBA32E37}">
      <dgm:prSet/>
      <dgm:spPr/>
      <dgm:t>
        <a:bodyPr/>
        <a:lstStyle/>
        <a:p>
          <a:r>
            <a:rPr lang="nl-BE"/>
            <a:t>Estoril Higher Institute of Tourism &amp; Hotel Studies, Portugal</a:t>
          </a:r>
          <a:endParaRPr lang="en-US"/>
        </a:p>
      </dgm:t>
    </dgm:pt>
    <dgm:pt modelId="{DC0D43F2-C6F7-46B7-B994-8515F47C20E4}" type="parTrans" cxnId="{905D8D4C-90A6-4F27-832A-5031AA25562C}">
      <dgm:prSet/>
      <dgm:spPr/>
      <dgm:t>
        <a:bodyPr/>
        <a:lstStyle/>
        <a:p>
          <a:endParaRPr lang="en-US"/>
        </a:p>
      </dgm:t>
    </dgm:pt>
    <dgm:pt modelId="{FF76E14B-7FE6-4709-9082-993BDC47FE8C}" type="sibTrans" cxnId="{905D8D4C-90A6-4F27-832A-5031AA25562C}">
      <dgm:prSet/>
      <dgm:spPr/>
      <dgm:t>
        <a:bodyPr/>
        <a:lstStyle/>
        <a:p>
          <a:endParaRPr lang="en-US"/>
        </a:p>
      </dgm:t>
    </dgm:pt>
    <dgm:pt modelId="{0DFDFB62-9F98-43B1-90DD-9086E76321C8}">
      <dgm:prSet/>
      <dgm:spPr/>
      <dgm:t>
        <a:bodyPr/>
        <a:lstStyle/>
        <a:p>
          <a:r>
            <a:rPr lang="nl-BE"/>
            <a:t>Salmaa University of Applied Sciences, Lappeenranta, Finland</a:t>
          </a:r>
          <a:endParaRPr lang="en-US"/>
        </a:p>
      </dgm:t>
    </dgm:pt>
    <dgm:pt modelId="{4C4C6889-0AD2-497E-BD89-8816DEB658B2}" type="parTrans" cxnId="{69FD1FDD-DDD3-41B8-9CDA-C17CB7C6A18D}">
      <dgm:prSet/>
      <dgm:spPr/>
      <dgm:t>
        <a:bodyPr/>
        <a:lstStyle/>
        <a:p>
          <a:endParaRPr lang="en-US"/>
        </a:p>
      </dgm:t>
    </dgm:pt>
    <dgm:pt modelId="{10F150BD-5817-4EEF-B35B-B55F87A0F80D}" type="sibTrans" cxnId="{69FD1FDD-DDD3-41B8-9CDA-C17CB7C6A18D}">
      <dgm:prSet/>
      <dgm:spPr/>
      <dgm:t>
        <a:bodyPr/>
        <a:lstStyle/>
        <a:p>
          <a:endParaRPr lang="en-US"/>
        </a:p>
      </dgm:t>
    </dgm:pt>
    <dgm:pt modelId="{F52054E1-2D29-439A-85A9-FCAFF629726F}">
      <dgm:prSet/>
      <dgm:spPr/>
      <dgm:t>
        <a:bodyPr/>
        <a:lstStyle/>
        <a:p>
          <a:r>
            <a:rPr lang="nl-BE"/>
            <a:t>Institute of Tourism Studies, Saint-Julians, Malta</a:t>
          </a:r>
          <a:endParaRPr lang="en-US"/>
        </a:p>
      </dgm:t>
    </dgm:pt>
    <dgm:pt modelId="{C133B3D1-DBF4-423A-8C46-3B015AEEE5F6}" type="parTrans" cxnId="{E7F998B1-2A07-437A-AF75-119CF9A2170A}">
      <dgm:prSet/>
      <dgm:spPr/>
      <dgm:t>
        <a:bodyPr/>
        <a:lstStyle/>
        <a:p>
          <a:endParaRPr lang="en-US"/>
        </a:p>
      </dgm:t>
    </dgm:pt>
    <dgm:pt modelId="{C65F2272-27E4-48BD-9F73-FCB40C2BC6CC}" type="sibTrans" cxnId="{E7F998B1-2A07-437A-AF75-119CF9A2170A}">
      <dgm:prSet/>
      <dgm:spPr/>
      <dgm:t>
        <a:bodyPr/>
        <a:lstStyle/>
        <a:p>
          <a:endParaRPr lang="en-US"/>
        </a:p>
      </dgm:t>
    </dgm:pt>
    <dgm:pt modelId="{2FB39741-3B6D-4436-8010-8E49E793DB1D}">
      <dgm:prSet/>
      <dgm:spPr/>
      <dgm:t>
        <a:bodyPr/>
        <a:lstStyle/>
        <a:p>
          <a:r>
            <a:rPr lang="nl-BE"/>
            <a:t>Haute École Lucia de Brouckère, Bruxelles</a:t>
          </a:r>
          <a:endParaRPr lang="en-US"/>
        </a:p>
      </dgm:t>
    </dgm:pt>
    <dgm:pt modelId="{C1160EAB-C946-4621-8FFA-A91254B232A9}" type="parTrans" cxnId="{D8518BD0-8182-4474-BE6B-AD1770CA458B}">
      <dgm:prSet/>
      <dgm:spPr/>
      <dgm:t>
        <a:bodyPr/>
        <a:lstStyle/>
        <a:p>
          <a:endParaRPr lang="en-US"/>
        </a:p>
      </dgm:t>
    </dgm:pt>
    <dgm:pt modelId="{2E30A9F0-9F18-4A83-888A-A028DB91CF02}" type="sibTrans" cxnId="{D8518BD0-8182-4474-BE6B-AD1770CA458B}">
      <dgm:prSet/>
      <dgm:spPr/>
      <dgm:t>
        <a:bodyPr/>
        <a:lstStyle/>
        <a:p>
          <a:endParaRPr lang="en-US"/>
        </a:p>
      </dgm:t>
    </dgm:pt>
    <dgm:pt modelId="{958CF535-8875-4CC9-B21A-D9AE79C83D79}" type="pres">
      <dgm:prSet presAssocID="{F664B5D2-CCF2-4B77-AB02-07748F9CFB18}" presName="linear" presStyleCnt="0">
        <dgm:presLayoutVars>
          <dgm:animLvl val="lvl"/>
          <dgm:resizeHandles val="exact"/>
        </dgm:presLayoutVars>
      </dgm:prSet>
      <dgm:spPr/>
    </dgm:pt>
    <dgm:pt modelId="{B4351121-E7DA-4975-8879-E116EBE9D36B}" type="pres">
      <dgm:prSet presAssocID="{4EEBC26D-83CE-4155-B974-F3041C48D36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BE04B95-B572-450B-B3C3-1854C496609A}" type="pres">
      <dgm:prSet presAssocID="{9BE2237B-41E0-4AE9-A5E1-30EC5CEC6B95}" presName="spacer" presStyleCnt="0"/>
      <dgm:spPr/>
    </dgm:pt>
    <dgm:pt modelId="{C09E5DA0-A575-4B91-97D4-D446DECCA7DB}" type="pres">
      <dgm:prSet presAssocID="{64F5F325-65CA-4148-8399-A3995C467F5D}" presName="parentText" presStyleLbl="node1" presStyleIdx="1" presStyleCnt="2" custLinFactNeighborX="-776">
        <dgm:presLayoutVars>
          <dgm:chMax val="0"/>
          <dgm:bulletEnabled val="1"/>
        </dgm:presLayoutVars>
      </dgm:prSet>
      <dgm:spPr/>
    </dgm:pt>
    <dgm:pt modelId="{92CFF929-7C8F-49DE-A13A-AA5136294AE9}" type="pres">
      <dgm:prSet presAssocID="{64F5F325-65CA-4148-8399-A3995C467F5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93F2C0E-6560-480E-B100-887A0A729D4A}" type="presOf" srcId="{F664B5D2-CCF2-4B77-AB02-07748F9CFB18}" destId="{958CF535-8875-4CC9-B21A-D9AE79C83D79}" srcOrd="0" destOrd="0" presId="urn:microsoft.com/office/officeart/2005/8/layout/vList2"/>
    <dgm:cxn modelId="{2FC0340F-6BA3-49D3-846A-1D81C5FED044}" type="presOf" srcId="{FF6D1540-4503-4424-8C16-D3ACCC366096}" destId="{92CFF929-7C8F-49DE-A13A-AA5136294AE9}" srcOrd="0" destOrd="0" presId="urn:microsoft.com/office/officeart/2005/8/layout/vList2"/>
    <dgm:cxn modelId="{F3FEBC1F-83E1-44F8-A264-37089B947647}" srcId="{64F5F325-65CA-4148-8399-A3995C467F5D}" destId="{FF6D1540-4503-4424-8C16-D3ACCC366096}" srcOrd="0" destOrd="0" parTransId="{9986F6A2-C383-4F85-90B7-CEC1EF67E0B7}" sibTransId="{91F41E18-91C7-4F4B-991C-6BB47F782B31}"/>
    <dgm:cxn modelId="{86E2692B-E448-492B-9D81-F1F3F05B20F7}" type="presOf" srcId="{0DFDFB62-9F98-43B1-90DD-9086E76321C8}" destId="{92CFF929-7C8F-49DE-A13A-AA5136294AE9}" srcOrd="0" destOrd="6" presId="urn:microsoft.com/office/officeart/2005/8/layout/vList2"/>
    <dgm:cxn modelId="{28519E36-2038-4E22-A750-F1B6B0F7A2A9}" srcId="{64F5F325-65CA-4148-8399-A3995C467F5D}" destId="{BED5BC01-2BD4-499E-8072-4EE4638B2277}" srcOrd="4" destOrd="0" parTransId="{CA367545-6C3A-4F71-949C-58B16DE533F1}" sibTransId="{18B168EE-D206-45A9-A3F1-C0FBD46AFD2C}"/>
    <dgm:cxn modelId="{AF0B5E5D-0FA8-4842-8B58-8F22FC812AED}" srcId="{64F5F325-65CA-4148-8399-A3995C467F5D}" destId="{EEF0D3F6-A465-43D5-BC27-D6BFABF73E38}" srcOrd="2" destOrd="0" parTransId="{1B3FCA8E-2DDB-40D5-81C6-3B00A0A04572}" sibTransId="{36A32D2B-D4EE-494C-8C1C-1632318C6ED7}"/>
    <dgm:cxn modelId="{8B974C61-5E45-4AB5-A801-FD2EFA43A262}" type="presOf" srcId="{F9545302-646D-465E-9A48-7B430A03FE25}" destId="{92CFF929-7C8F-49DE-A13A-AA5136294AE9}" srcOrd="0" destOrd="1" presId="urn:microsoft.com/office/officeart/2005/8/layout/vList2"/>
    <dgm:cxn modelId="{521B8863-37D8-40D6-8DFE-8BE74DEDC13F}" type="presOf" srcId="{4EEBC26D-83CE-4155-B974-F3041C48D36A}" destId="{B4351121-E7DA-4975-8879-E116EBE9D36B}" srcOrd="0" destOrd="0" presId="urn:microsoft.com/office/officeart/2005/8/layout/vList2"/>
    <dgm:cxn modelId="{649FF265-290A-49D6-A253-E422E6BA0715}" type="presOf" srcId="{EEF0D3F6-A465-43D5-BC27-D6BFABF73E38}" destId="{92CFF929-7C8F-49DE-A13A-AA5136294AE9}" srcOrd="0" destOrd="2" presId="urn:microsoft.com/office/officeart/2005/8/layout/vList2"/>
    <dgm:cxn modelId="{6DBF1247-4F6A-4FD3-8354-18DB64BA436E}" type="presOf" srcId="{54EC82F2-002F-4F84-9766-B0D55575C510}" destId="{92CFF929-7C8F-49DE-A13A-AA5136294AE9}" srcOrd="0" destOrd="3" presId="urn:microsoft.com/office/officeart/2005/8/layout/vList2"/>
    <dgm:cxn modelId="{A4D66E68-D998-4E13-A181-C4DB66E44B4E}" type="presOf" srcId="{BED5BC01-2BD4-499E-8072-4EE4638B2277}" destId="{92CFF929-7C8F-49DE-A13A-AA5136294AE9}" srcOrd="0" destOrd="4" presId="urn:microsoft.com/office/officeart/2005/8/layout/vList2"/>
    <dgm:cxn modelId="{905D8D4C-90A6-4F27-832A-5031AA25562C}" srcId="{64F5F325-65CA-4148-8399-A3995C467F5D}" destId="{332E4744-8AC8-42BD-B4B4-49A4CBA32E37}" srcOrd="5" destOrd="0" parTransId="{DC0D43F2-C6F7-46B7-B994-8515F47C20E4}" sibTransId="{FF76E14B-7FE6-4709-9082-993BDC47FE8C}"/>
    <dgm:cxn modelId="{BE86114F-ADEF-4A76-AA2A-BA940369C01C}" srcId="{64F5F325-65CA-4148-8399-A3995C467F5D}" destId="{54EC82F2-002F-4F84-9766-B0D55575C510}" srcOrd="3" destOrd="0" parTransId="{E79FB687-7368-43CD-BB58-E8B6A2BF7FAE}" sibTransId="{181B3D82-F328-41B6-A1A1-93D12E859FB2}"/>
    <dgm:cxn modelId="{C0339992-89F5-4723-BD0E-5B7FC555815B}" type="presOf" srcId="{64F5F325-65CA-4148-8399-A3995C467F5D}" destId="{C09E5DA0-A575-4B91-97D4-D446DECCA7DB}" srcOrd="0" destOrd="0" presId="urn:microsoft.com/office/officeart/2005/8/layout/vList2"/>
    <dgm:cxn modelId="{666CA698-2FCA-48B5-8FE4-8780A097ADFB}" srcId="{F664B5D2-CCF2-4B77-AB02-07748F9CFB18}" destId="{64F5F325-65CA-4148-8399-A3995C467F5D}" srcOrd="1" destOrd="0" parTransId="{84934A4F-BF63-4FF2-8E8D-6A54E4FB474D}" sibTransId="{2018BDF9-FE3E-4FF8-837B-ABF9C0546ED3}"/>
    <dgm:cxn modelId="{F486A5A3-91E1-400C-951D-602A4A263352}" type="presOf" srcId="{2FB39741-3B6D-4436-8010-8E49E793DB1D}" destId="{92CFF929-7C8F-49DE-A13A-AA5136294AE9}" srcOrd="0" destOrd="8" presId="urn:microsoft.com/office/officeart/2005/8/layout/vList2"/>
    <dgm:cxn modelId="{E7F998B1-2A07-437A-AF75-119CF9A2170A}" srcId="{64F5F325-65CA-4148-8399-A3995C467F5D}" destId="{F52054E1-2D29-439A-85A9-FCAFF629726F}" srcOrd="7" destOrd="0" parTransId="{C133B3D1-DBF4-423A-8C46-3B015AEEE5F6}" sibTransId="{C65F2272-27E4-48BD-9F73-FCB40C2BC6CC}"/>
    <dgm:cxn modelId="{D00CF3B9-1FF0-4BEC-967D-B55DFB3797F4}" srcId="{64F5F325-65CA-4148-8399-A3995C467F5D}" destId="{F9545302-646D-465E-9A48-7B430A03FE25}" srcOrd="1" destOrd="0" parTransId="{9BE48A9E-8597-4E35-BC6F-AC2E8DD46896}" sibTransId="{27DE1CDA-9D3C-4E88-B6ED-3FEBDDB7C762}"/>
    <dgm:cxn modelId="{1C8856BF-0634-46C0-80D0-B3EB96076525}" type="presOf" srcId="{F52054E1-2D29-439A-85A9-FCAFF629726F}" destId="{92CFF929-7C8F-49DE-A13A-AA5136294AE9}" srcOrd="0" destOrd="7" presId="urn:microsoft.com/office/officeart/2005/8/layout/vList2"/>
    <dgm:cxn modelId="{8B3AFFC2-5D1B-4AB7-8783-7FDE0A103EBC}" type="presOf" srcId="{332E4744-8AC8-42BD-B4B4-49A4CBA32E37}" destId="{92CFF929-7C8F-49DE-A13A-AA5136294AE9}" srcOrd="0" destOrd="5" presId="urn:microsoft.com/office/officeart/2005/8/layout/vList2"/>
    <dgm:cxn modelId="{D8518BD0-8182-4474-BE6B-AD1770CA458B}" srcId="{64F5F325-65CA-4148-8399-A3995C467F5D}" destId="{2FB39741-3B6D-4436-8010-8E49E793DB1D}" srcOrd="8" destOrd="0" parTransId="{C1160EAB-C946-4621-8FFA-A91254B232A9}" sibTransId="{2E30A9F0-9F18-4A83-888A-A028DB91CF02}"/>
    <dgm:cxn modelId="{6168E5D0-2897-42FD-A5AD-CD2EA390DD2F}" srcId="{F664B5D2-CCF2-4B77-AB02-07748F9CFB18}" destId="{4EEBC26D-83CE-4155-B974-F3041C48D36A}" srcOrd="0" destOrd="0" parTransId="{236E9606-92F3-485C-AF26-809C47111D1B}" sibTransId="{9BE2237B-41E0-4AE9-A5E1-30EC5CEC6B95}"/>
    <dgm:cxn modelId="{69FD1FDD-DDD3-41B8-9CDA-C17CB7C6A18D}" srcId="{64F5F325-65CA-4148-8399-A3995C467F5D}" destId="{0DFDFB62-9F98-43B1-90DD-9086E76321C8}" srcOrd="6" destOrd="0" parTransId="{4C4C6889-0AD2-497E-BD89-8816DEB658B2}" sibTransId="{10F150BD-5817-4EEF-B35B-B55F87A0F80D}"/>
    <dgm:cxn modelId="{FDB004D2-8464-47CC-8C1E-40B1A0182014}" type="presParOf" srcId="{958CF535-8875-4CC9-B21A-D9AE79C83D79}" destId="{B4351121-E7DA-4975-8879-E116EBE9D36B}" srcOrd="0" destOrd="0" presId="urn:microsoft.com/office/officeart/2005/8/layout/vList2"/>
    <dgm:cxn modelId="{834F5BE3-9D4A-4BD0-BC98-E4EA5BF95875}" type="presParOf" srcId="{958CF535-8875-4CC9-B21A-D9AE79C83D79}" destId="{8BE04B95-B572-450B-B3C3-1854C496609A}" srcOrd="1" destOrd="0" presId="urn:microsoft.com/office/officeart/2005/8/layout/vList2"/>
    <dgm:cxn modelId="{2C5ACE92-F1F8-4F3D-9F4A-0802469C036B}" type="presParOf" srcId="{958CF535-8875-4CC9-B21A-D9AE79C83D79}" destId="{C09E5DA0-A575-4B91-97D4-D446DECCA7DB}" srcOrd="2" destOrd="0" presId="urn:microsoft.com/office/officeart/2005/8/layout/vList2"/>
    <dgm:cxn modelId="{99A64E06-B08C-4BF1-B61A-E9DA31FBB5B4}" type="presParOf" srcId="{958CF535-8875-4CC9-B21A-D9AE79C83D79}" destId="{92CFF929-7C8F-49DE-A13A-AA5136294AE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B9E73B-8EF8-4902-970E-C16073310F30}" type="doc">
      <dgm:prSet loTypeId="urn:microsoft.com/office/officeart/2005/8/layout/defaul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6699E0B-A40A-49EB-B52A-B54C84EAF185}">
      <dgm:prSet custT="1"/>
      <dgm:spPr/>
      <dgm:t>
        <a:bodyPr/>
        <a:lstStyle/>
        <a:p>
          <a:r>
            <a:rPr lang="nl-BE" sz="2000" dirty="0"/>
            <a:t>Méér dan 180 hotels: de sterkste hotelconcentratie in België</a:t>
          </a:r>
          <a:endParaRPr lang="en-US" sz="2000" dirty="0"/>
        </a:p>
      </dgm:t>
    </dgm:pt>
    <dgm:pt modelId="{D498E57F-87DB-4E3D-860A-85C8CA2C676D}" type="parTrans" cxnId="{556F9050-C90A-4A7F-89E9-41F6A9E1674A}">
      <dgm:prSet/>
      <dgm:spPr/>
      <dgm:t>
        <a:bodyPr/>
        <a:lstStyle/>
        <a:p>
          <a:endParaRPr lang="en-US"/>
        </a:p>
      </dgm:t>
    </dgm:pt>
    <dgm:pt modelId="{1568F333-85E2-4542-91CA-D7360571D6FC}" type="sibTrans" cxnId="{556F9050-C90A-4A7F-89E9-41F6A9E1674A}">
      <dgm:prSet/>
      <dgm:spPr/>
      <dgm:t>
        <a:bodyPr/>
        <a:lstStyle/>
        <a:p>
          <a:endParaRPr lang="en-US"/>
        </a:p>
      </dgm:t>
    </dgm:pt>
    <dgm:pt modelId="{48DF1EDB-24D1-4085-A117-85658761C118}">
      <dgm:prSet custT="1"/>
      <dgm:spPr/>
      <dgm:t>
        <a:bodyPr/>
        <a:lstStyle/>
        <a:p>
          <a:r>
            <a:rPr lang="nl-BE" sz="2000" dirty="0"/>
            <a:t>90% van de Belgische luxehotelkamers</a:t>
          </a:r>
          <a:endParaRPr lang="en-US" sz="2000" dirty="0"/>
        </a:p>
      </dgm:t>
    </dgm:pt>
    <dgm:pt modelId="{999D8F79-67D2-45FC-83EF-8ABBA364F690}" type="parTrans" cxnId="{76BB47CB-7613-48E5-B57C-8848B6BEA6E0}">
      <dgm:prSet/>
      <dgm:spPr/>
      <dgm:t>
        <a:bodyPr/>
        <a:lstStyle/>
        <a:p>
          <a:endParaRPr lang="en-US"/>
        </a:p>
      </dgm:t>
    </dgm:pt>
    <dgm:pt modelId="{7E404319-DB87-40A2-A42B-1954E8855E1F}" type="sibTrans" cxnId="{76BB47CB-7613-48E5-B57C-8848B6BEA6E0}">
      <dgm:prSet/>
      <dgm:spPr/>
      <dgm:t>
        <a:bodyPr/>
        <a:lstStyle/>
        <a:p>
          <a:endParaRPr lang="en-US"/>
        </a:p>
      </dgm:t>
    </dgm:pt>
    <dgm:pt modelId="{1598BADB-88C7-47EE-8640-B552FC94A695}">
      <dgm:prSet custT="1"/>
      <dgm:spPr/>
      <dgm:t>
        <a:bodyPr/>
        <a:lstStyle/>
        <a:p>
          <a:r>
            <a:rPr lang="nl-BE" sz="2000" dirty="0"/>
            <a:t>Het hoogste gemiddeld aantal kamers / hotel (dus de grootste hotels)</a:t>
          </a:r>
          <a:endParaRPr lang="en-US" sz="2000" dirty="0"/>
        </a:p>
      </dgm:t>
    </dgm:pt>
    <dgm:pt modelId="{EB6716E5-9568-4DFB-8CCF-814370BE2A15}" type="parTrans" cxnId="{F7AE7800-86BE-4B8A-B4FD-9743A14B0A7D}">
      <dgm:prSet/>
      <dgm:spPr/>
      <dgm:t>
        <a:bodyPr/>
        <a:lstStyle/>
        <a:p>
          <a:endParaRPr lang="en-US"/>
        </a:p>
      </dgm:t>
    </dgm:pt>
    <dgm:pt modelId="{16F64A0B-E67F-4898-8B88-D2E87A4C0AFE}" type="sibTrans" cxnId="{F7AE7800-86BE-4B8A-B4FD-9743A14B0A7D}">
      <dgm:prSet/>
      <dgm:spPr/>
      <dgm:t>
        <a:bodyPr/>
        <a:lstStyle/>
        <a:p>
          <a:endParaRPr lang="en-US"/>
        </a:p>
      </dgm:t>
    </dgm:pt>
    <dgm:pt modelId="{FBC0E03C-35CB-48A6-946E-4F01E247AB7C}">
      <dgm:prSet custT="1"/>
      <dgm:spPr/>
      <dgm:t>
        <a:bodyPr/>
        <a:lstStyle/>
        <a:p>
          <a:r>
            <a:rPr lang="nl-BE" sz="2000" dirty="0"/>
            <a:t> Belangrijke speler in de (</a:t>
          </a:r>
          <a:r>
            <a:rPr lang="nl-BE" sz="2000" dirty="0" err="1"/>
            <a:t>inter</a:t>
          </a:r>
          <a:r>
            <a:rPr lang="nl-BE" sz="2000" dirty="0"/>
            <a:t>)nationale hotelketenindustrie</a:t>
          </a:r>
          <a:endParaRPr lang="en-US" sz="2000" dirty="0"/>
        </a:p>
      </dgm:t>
    </dgm:pt>
    <dgm:pt modelId="{B0259982-DF2B-4F28-8004-FFB68952B09F}" type="parTrans" cxnId="{D4FD2022-AC1E-4728-A4C8-DE691770A604}">
      <dgm:prSet/>
      <dgm:spPr/>
      <dgm:t>
        <a:bodyPr/>
        <a:lstStyle/>
        <a:p>
          <a:endParaRPr lang="en-US"/>
        </a:p>
      </dgm:t>
    </dgm:pt>
    <dgm:pt modelId="{55C7506A-3F7A-4BD1-8EF0-0BFF0314456E}" type="sibTrans" cxnId="{D4FD2022-AC1E-4728-A4C8-DE691770A604}">
      <dgm:prSet/>
      <dgm:spPr/>
      <dgm:t>
        <a:bodyPr/>
        <a:lstStyle/>
        <a:p>
          <a:endParaRPr lang="en-US"/>
        </a:p>
      </dgm:t>
    </dgm:pt>
    <dgm:pt modelId="{E9D7414C-2AAA-4A99-ACD7-26F3F0CDC6B6}">
      <dgm:prSet custT="1"/>
      <dgm:spPr/>
      <dgm:t>
        <a:bodyPr/>
        <a:lstStyle/>
        <a:p>
          <a:r>
            <a:rPr lang="nl-BE" sz="2000" dirty="0"/>
            <a:t>Hart van Europa</a:t>
          </a:r>
          <a:endParaRPr lang="en-US" sz="2000" dirty="0"/>
        </a:p>
      </dgm:t>
    </dgm:pt>
    <dgm:pt modelId="{DBD07650-C5F2-4ED2-A9BD-3799DC25D206}" type="parTrans" cxnId="{36A69E00-1E5F-487F-88E7-CDD9D2CC748D}">
      <dgm:prSet/>
      <dgm:spPr/>
      <dgm:t>
        <a:bodyPr/>
        <a:lstStyle/>
        <a:p>
          <a:endParaRPr lang="en-US"/>
        </a:p>
      </dgm:t>
    </dgm:pt>
    <dgm:pt modelId="{14DBEDB9-75E3-427F-919D-03D0C85F2DBD}" type="sibTrans" cxnId="{36A69E00-1E5F-487F-88E7-CDD9D2CC748D}">
      <dgm:prSet/>
      <dgm:spPr/>
      <dgm:t>
        <a:bodyPr/>
        <a:lstStyle/>
        <a:p>
          <a:endParaRPr lang="en-US"/>
        </a:p>
      </dgm:t>
    </dgm:pt>
    <dgm:pt modelId="{6E03044C-005E-4A74-B15F-3786AA16C926}" type="pres">
      <dgm:prSet presAssocID="{6FB9E73B-8EF8-4902-970E-C16073310F30}" presName="diagram" presStyleCnt="0">
        <dgm:presLayoutVars>
          <dgm:dir/>
          <dgm:resizeHandles val="exact"/>
        </dgm:presLayoutVars>
      </dgm:prSet>
      <dgm:spPr/>
    </dgm:pt>
    <dgm:pt modelId="{4A69DF65-4375-4683-A7A6-5222E05D88B3}" type="pres">
      <dgm:prSet presAssocID="{26699E0B-A40A-49EB-B52A-B54C84EAF185}" presName="node" presStyleLbl="node1" presStyleIdx="0" presStyleCnt="5">
        <dgm:presLayoutVars>
          <dgm:bulletEnabled val="1"/>
        </dgm:presLayoutVars>
      </dgm:prSet>
      <dgm:spPr/>
    </dgm:pt>
    <dgm:pt modelId="{17628674-1852-443B-9F3D-029FD1FB9F8C}" type="pres">
      <dgm:prSet presAssocID="{1568F333-85E2-4542-91CA-D7360571D6FC}" presName="sibTrans" presStyleCnt="0"/>
      <dgm:spPr/>
    </dgm:pt>
    <dgm:pt modelId="{E716FB3B-6DA4-4957-B229-85A235A7545E}" type="pres">
      <dgm:prSet presAssocID="{48DF1EDB-24D1-4085-A117-85658761C118}" presName="node" presStyleLbl="node1" presStyleIdx="1" presStyleCnt="5">
        <dgm:presLayoutVars>
          <dgm:bulletEnabled val="1"/>
        </dgm:presLayoutVars>
      </dgm:prSet>
      <dgm:spPr/>
    </dgm:pt>
    <dgm:pt modelId="{EF79B911-5462-43A7-ADC0-4029D4AF8779}" type="pres">
      <dgm:prSet presAssocID="{7E404319-DB87-40A2-A42B-1954E8855E1F}" presName="sibTrans" presStyleCnt="0"/>
      <dgm:spPr/>
    </dgm:pt>
    <dgm:pt modelId="{C5988791-2F71-409E-B7F0-408E1E329E2B}" type="pres">
      <dgm:prSet presAssocID="{1598BADB-88C7-47EE-8640-B552FC94A695}" presName="node" presStyleLbl="node1" presStyleIdx="2" presStyleCnt="5">
        <dgm:presLayoutVars>
          <dgm:bulletEnabled val="1"/>
        </dgm:presLayoutVars>
      </dgm:prSet>
      <dgm:spPr/>
    </dgm:pt>
    <dgm:pt modelId="{8E4C3BDF-D06D-4ABA-9336-60F8B8E15921}" type="pres">
      <dgm:prSet presAssocID="{16F64A0B-E67F-4898-8B88-D2E87A4C0AFE}" presName="sibTrans" presStyleCnt="0"/>
      <dgm:spPr/>
    </dgm:pt>
    <dgm:pt modelId="{BDFCA79C-3B26-47DC-AA0D-1AD3266F7594}" type="pres">
      <dgm:prSet presAssocID="{FBC0E03C-35CB-48A6-946E-4F01E247AB7C}" presName="node" presStyleLbl="node1" presStyleIdx="3" presStyleCnt="5" custScaleX="110190">
        <dgm:presLayoutVars>
          <dgm:bulletEnabled val="1"/>
        </dgm:presLayoutVars>
      </dgm:prSet>
      <dgm:spPr/>
    </dgm:pt>
    <dgm:pt modelId="{A70F9CCF-8EF4-45DE-BA32-72C9ECFCF61C}" type="pres">
      <dgm:prSet presAssocID="{55C7506A-3F7A-4BD1-8EF0-0BFF0314456E}" presName="sibTrans" presStyleCnt="0"/>
      <dgm:spPr/>
    </dgm:pt>
    <dgm:pt modelId="{541E101E-8563-4821-A96D-5D01CFF867A1}" type="pres">
      <dgm:prSet presAssocID="{E9D7414C-2AAA-4A99-ACD7-26F3F0CDC6B6}" presName="node" presStyleLbl="node1" presStyleIdx="4" presStyleCnt="5">
        <dgm:presLayoutVars>
          <dgm:bulletEnabled val="1"/>
        </dgm:presLayoutVars>
      </dgm:prSet>
      <dgm:spPr/>
    </dgm:pt>
  </dgm:ptLst>
  <dgm:cxnLst>
    <dgm:cxn modelId="{F7AE7800-86BE-4B8A-B4FD-9743A14B0A7D}" srcId="{6FB9E73B-8EF8-4902-970E-C16073310F30}" destId="{1598BADB-88C7-47EE-8640-B552FC94A695}" srcOrd="2" destOrd="0" parTransId="{EB6716E5-9568-4DFB-8CCF-814370BE2A15}" sibTransId="{16F64A0B-E67F-4898-8B88-D2E87A4C0AFE}"/>
    <dgm:cxn modelId="{36A69E00-1E5F-487F-88E7-CDD9D2CC748D}" srcId="{6FB9E73B-8EF8-4902-970E-C16073310F30}" destId="{E9D7414C-2AAA-4A99-ACD7-26F3F0CDC6B6}" srcOrd="4" destOrd="0" parTransId="{DBD07650-C5F2-4ED2-A9BD-3799DC25D206}" sibTransId="{14DBEDB9-75E3-427F-919D-03D0C85F2DBD}"/>
    <dgm:cxn modelId="{EC19B30B-7989-4F0D-B63D-A7D440CE959F}" type="presOf" srcId="{1598BADB-88C7-47EE-8640-B552FC94A695}" destId="{C5988791-2F71-409E-B7F0-408E1E329E2B}" srcOrd="0" destOrd="0" presId="urn:microsoft.com/office/officeart/2005/8/layout/default"/>
    <dgm:cxn modelId="{FDC35C1E-670C-4AAB-82CD-F990C00EEC18}" type="presOf" srcId="{48DF1EDB-24D1-4085-A117-85658761C118}" destId="{E716FB3B-6DA4-4957-B229-85A235A7545E}" srcOrd="0" destOrd="0" presId="urn:microsoft.com/office/officeart/2005/8/layout/default"/>
    <dgm:cxn modelId="{D4FD2022-AC1E-4728-A4C8-DE691770A604}" srcId="{6FB9E73B-8EF8-4902-970E-C16073310F30}" destId="{FBC0E03C-35CB-48A6-946E-4F01E247AB7C}" srcOrd="3" destOrd="0" parTransId="{B0259982-DF2B-4F28-8004-FFB68952B09F}" sibTransId="{55C7506A-3F7A-4BD1-8EF0-0BFF0314456E}"/>
    <dgm:cxn modelId="{556F9050-C90A-4A7F-89E9-41F6A9E1674A}" srcId="{6FB9E73B-8EF8-4902-970E-C16073310F30}" destId="{26699E0B-A40A-49EB-B52A-B54C84EAF185}" srcOrd="0" destOrd="0" parTransId="{D498E57F-87DB-4E3D-860A-85C8CA2C676D}" sibTransId="{1568F333-85E2-4542-91CA-D7360571D6FC}"/>
    <dgm:cxn modelId="{92653656-1D52-425C-BC4D-AFE3CA3BA8EA}" type="presOf" srcId="{E9D7414C-2AAA-4A99-ACD7-26F3F0CDC6B6}" destId="{541E101E-8563-4821-A96D-5D01CFF867A1}" srcOrd="0" destOrd="0" presId="urn:microsoft.com/office/officeart/2005/8/layout/default"/>
    <dgm:cxn modelId="{5C67AE97-7096-457A-AF2F-7B28DE2F142D}" type="presOf" srcId="{26699E0B-A40A-49EB-B52A-B54C84EAF185}" destId="{4A69DF65-4375-4683-A7A6-5222E05D88B3}" srcOrd="0" destOrd="0" presId="urn:microsoft.com/office/officeart/2005/8/layout/default"/>
    <dgm:cxn modelId="{351B7CB4-EA30-4DE2-910D-5B1A65F34C45}" type="presOf" srcId="{FBC0E03C-35CB-48A6-946E-4F01E247AB7C}" destId="{BDFCA79C-3B26-47DC-AA0D-1AD3266F7594}" srcOrd="0" destOrd="0" presId="urn:microsoft.com/office/officeart/2005/8/layout/default"/>
    <dgm:cxn modelId="{07A10EC7-F090-4A69-8142-683563C5032F}" type="presOf" srcId="{6FB9E73B-8EF8-4902-970E-C16073310F30}" destId="{6E03044C-005E-4A74-B15F-3786AA16C926}" srcOrd="0" destOrd="0" presId="urn:microsoft.com/office/officeart/2005/8/layout/default"/>
    <dgm:cxn modelId="{76BB47CB-7613-48E5-B57C-8848B6BEA6E0}" srcId="{6FB9E73B-8EF8-4902-970E-C16073310F30}" destId="{48DF1EDB-24D1-4085-A117-85658761C118}" srcOrd="1" destOrd="0" parTransId="{999D8F79-67D2-45FC-83EF-8ABBA364F690}" sibTransId="{7E404319-DB87-40A2-A42B-1954E8855E1F}"/>
    <dgm:cxn modelId="{9932CF01-D8F6-4687-9007-7DEFEA109C28}" type="presParOf" srcId="{6E03044C-005E-4A74-B15F-3786AA16C926}" destId="{4A69DF65-4375-4683-A7A6-5222E05D88B3}" srcOrd="0" destOrd="0" presId="urn:microsoft.com/office/officeart/2005/8/layout/default"/>
    <dgm:cxn modelId="{087F7D6A-8BFC-4F6E-8600-B9432AF52460}" type="presParOf" srcId="{6E03044C-005E-4A74-B15F-3786AA16C926}" destId="{17628674-1852-443B-9F3D-029FD1FB9F8C}" srcOrd="1" destOrd="0" presId="urn:microsoft.com/office/officeart/2005/8/layout/default"/>
    <dgm:cxn modelId="{A07F1ACC-3901-4DEC-825E-5085C4FE7430}" type="presParOf" srcId="{6E03044C-005E-4A74-B15F-3786AA16C926}" destId="{E716FB3B-6DA4-4957-B229-85A235A7545E}" srcOrd="2" destOrd="0" presId="urn:microsoft.com/office/officeart/2005/8/layout/default"/>
    <dgm:cxn modelId="{3FF3DD91-38F5-4C31-AE60-AD62F6183ADE}" type="presParOf" srcId="{6E03044C-005E-4A74-B15F-3786AA16C926}" destId="{EF79B911-5462-43A7-ADC0-4029D4AF8779}" srcOrd="3" destOrd="0" presId="urn:microsoft.com/office/officeart/2005/8/layout/default"/>
    <dgm:cxn modelId="{770E5446-8BEB-47CF-B248-819551F7C18D}" type="presParOf" srcId="{6E03044C-005E-4A74-B15F-3786AA16C926}" destId="{C5988791-2F71-409E-B7F0-408E1E329E2B}" srcOrd="4" destOrd="0" presId="urn:microsoft.com/office/officeart/2005/8/layout/default"/>
    <dgm:cxn modelId="{2DA36CDA-5BD8-4DF1-BC7A-A0124E50D278}" type="presParOf" srcId="{6E03044C-005E-4A74-B15F-3786AA16C926}" destId="{8E4C3BDF-D06D-4ABA-9336-60F8B8E15921}" srcOrd="5" destOrd="0" presId="urn:microsoft.com/office/officeart/2005/8/layout/default"/>
    <dgm:cxn modelId="{38F7DD5C-B64B-4AF6-8A90-ECEF1715D4EC}" type="presParOf" srcId="{6E03044C-005E-4A74-B15F-3786AA16C926}" destId="{BDFCA79C-3B26-47DC-AA0D-1AD3266F7594}" srcOrd="6" destOrd="0" presId="urn:microsoft.com/office/officeart/2005/8/layout/default"/>
    <dgm:cxn modelId="{652BA052-87A1-457A-9A2D-788849B62162}" type="presParOf" srcId="{6E03044C-005E-4A74-B15F-3786AA16C926}" destId="{A70F9CCF-8EF4-45DE-BA32-72C9ECFCF61C}" srcOrd="7" destOrd="0" presId="urn:microsoft.com/office/officeart/2005/8/layout/default"/>
    <dgm:cxn modelId="{4D868C49-4797-49A7-8DD3-B2BD1990CF27}" type="presParOf" srcId="{6E03044C-005E-4A74-B15F-3786AA16C926}" destId="{541E101E-8563-4821-A96D-5D01CFF867A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D62C4C-BDCB-49F7-A715-D1FCC79EBBB6}">
      <dsp:nvSpPr>
        <dsp:cNvPr id="0" name=""/>
        <dsp:cNvSpPr/>
      </dsp:nvSpPr>
      <dsp:spPr>
        <a:xfrm>
          <a:off x="0" y="110555"/>
          <a:ext cx="6797675" cy="1216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600" b="1" kern="1200" dirty="0"/>
            <a:t>Project: Hospitality</a:t>
          </a:r>
          <a:endParaRPr lang="en-US" sz="3600" kern="1200" dirty="0"/>
        </a:p>
      </dsp:txBody>
      <dsp:txXfrm>
        <a:off x="59399" y="169954"/>
        <a:ext cx="6678877" cy="1098002"/>
      </dsp:txXfrm>
    </dsp:sp>
    <dsp:sp modelId="{625798EA-FB2D-45EC-8E09-8F5251BF4848}">
      <dsp:nvSpPr>
        <dsp:cNvPr id="0" name=""/>
        <dsp:cNvSpPr/>
      </dsp:nvSpPr>
      <dsp:spPr>
        <a:xfrm>
          <a:off x="0" y="1514556"/>
          <a:ext cx="6797675" cy="1216800"/>
        </a:xfrm>
        <a:prstGeom prst="roundRect">
          <a:avLst/>
        </a:prstGeom>
        <a:solidFill>
          <a:schemeClr val="accent5">
            <a:hueOff val="709040"/>
            <a:satOff val="-7964"/>
            <a:lumOff val="-16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Inleiding tot de </a:t>
          </a:r>
          <a:r>
            <a:rPr lang="nl-BE" sz="2400" kern="1200" dirty="0" err="1"/>
            <a:t>hospitalitysector</a:t>
          </a:r>
          <a:endParaRPr lang="en-US" sz="2400" kern="1200" dirty="0"/>
        </a:p>
      </dsp:txBody>
      <dsp:txXfrm>
        <a:off x="59399" y="1573955"/>
        <a:ext cx="6678877" cy="1098002"/>
      </dsp:txXfrm>
    </dsp:sp>
    <dsp:sp modelId="{33336680-5EDA-4825-8DFB-FDAC3A68D7D4}">
      <dsp:nvSpPr>
        <dsp:cNvPr id="0" name=""/>
        <dsp:cNvSpPr/>
      </dsp:nvSpPr>
      <dsp:spPr>
        <a:xfrm>
          <a:off x="0" y="2918556"/>
          <a:ext cx="6797675" cy="1216800"/>
        </a:xfrm>
        <a:prstGeom prst="roundRect">
          <a:avLst/>
        </a:prstGeom>
        <a:solidFill>
          <a:schemeClr val="accent5">
            <a:hueOff val="1418080"/>
            <a:satOff val="-15927"/>
            <a:lumOff val="-33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1ste week: rondleiding in Brussel &amp; bezoek hotels</a:t>
          </a:r>
          <a:endParaRPr lang="en-US" sz="2400" kern="1200" dirty="0"/>
        </a:p>
      </dsp:txBody>
      <dsp:txXfrm>
        <a:off x="59399" y="2977955"/>
        <a:ext cx="6678877" cy="1098002"/>
      </dsp:txXfrm>
    </dsp:sp>
    <dsp:sp modelId="{00D94930-52AD-48BB-9011-2DB2A57F4C4E}">
      <dsp:nvSpPr>
        <dsp:cNvPr id="0" name=""/>
        <dsp:cNvSpPr/>
      </dsp:nvSpPr>
      <dsp:spPr>
        <a:xfrm>
          <a:off x="0" y="4322556"/>
          <a:ext cx="6797675" cy="1216800"/>
        </a:xfrm>
        <a:prstGeom prst="roundRect">
          <a:avLst/>
        </a:prstGeom>
        <a:solidFill>
          <a:schemeClr val="accent5">
            <a:hueOff val="2127120"/>
            <a:satOff val="-23891"/>
            <a:lumOff val="-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400" kern="1200" dirty="0"/>
            <a:t>Doel: Informatie opzoeken en onderzoek verwerken in een paper</a:t>
          </a:r>
          <a:endParaRPr lang="en-US" sz="2400" kern="1200" dirty="0"/>
        </a:p>
      </dsp:txBody>
      <dsp:txXfrm>
        <a:off x="59399" y="4381955"/>
        <a:ext cx="6678877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51121-E7DA-4975-8879-E116EBE9D36B}">
      <dsp:nvSpPr>
        <dsp:cNvPr id="0" name=""/>
        <dsp:cNvSpPr/>
      </dsp:nvSpPr>
      <dsp:spPr>
        <a:xfrm>
          <a:off x="0" y="57905"/>
          <a:ext cx="6797675" cy="1034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600" kern="1200"/>
            <a:t>Erasmusuitwisseling enkel in 2HM  1ste semester</a:t>
          </a:r>
          <a:endParaRPr lang="en-US" sz="2600" kern="1200"/>
        </a:p>
      </dsp:txBody>
      <dsp:txXfrm>
        <a:off x="50489" y="108394"/>
        <a:ext cx="6696697" cy="933302"/>
      </dsp:txXfrm>
    </dsp:sp>
    <dsp:sp modelId="{C09E5DA0-A575-4B91-97D4-D446DECCA7DB}">
      <dsp:nvSpPr>
        <dsp:cNvPr id="0" name=""/>
        <dsp:cNvSpPr/>
      </dsp:nvSpPr>
      <dsp:spPr>
        <a:xfrm>
          <a:off x="0" y="1167065"/>
          <a:ext cx="6797675" cy="1034280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600" kern="1200" dirty="0"/>
            <a:t>Aanbod internationale partners </a:t>
          </a:r>
          <a:endParaRPr lang="en-US" sz="2600" kern="1200" dirty="0"/>
        </a:p>
      </dsp:txBody>
      <dsp:txXfrm>
        <a:off x="50489" y="1217554"/>
        <a:ext cx="6696697" cy="933302"/>
      </dsp:txXfrm>
    </dsp:sp>
    <dsp:sp modelId="{92CFF929-7C8F-49DE-A13A-AA5136294AE9}">
      <dsp:nvSpPr>
        <dsp:cNvPr id="0" name=""/>
        <dsp:cNvSpPr/>
      </dsp:nvSpPr>
      <dsp:spPr>
        <a:xfrm>
          <a:off x="0" y="2201346"/>
          <a:ext cx="6797675" cy="3390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26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2000" kern="1200"/>
            <a:t>Universidad de Barcelona, Spanje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2000" kern="1200"/>
            <a:t>University of Applied Sciences Kaunas, Litouwen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2000" kern="1200"/>
            <a:t>International School of Law and Business, Vilnius, Litouwen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2000" kern="1200"/>
            <a:t>Hogeschool Zuyd, Maastricht, Nederland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2000" kern="1200"/>
            <a:t>Hogeschool TIO, Utrecht, Nederland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2000" kern="1200"/>
            <a:t>Estoril Higher Institute of Tourism &amp; Hotel Studies, Portugal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2000" kern="1200"/>
            <a:t>Salmaa University of Applied Sciences, Lappeenranta, Finland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2000" kern="1200"/>
            <a:t>Institute of Tourism Studies, Saint-Julians, Malta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BE" sz="2000" kern="1200"/>
            <a:t>Haute École Lucia de Brouckère, Bruxelles</a:t>
          </a:r>
          <a:endParaRPr lang="en-US" sz="2000" kern="1200"/>
        </a:p>
      </dsp:txBody>
      <dsp:txXfrm>
        <a:off x="0" y="2201346"/>
        <a:ext cx="6797675" cy="33906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9DF65-4375-4683-A7A6-5222E05D88B3}">
      <dsp:nvSpPr>
        <dsp:cNvPr id="0" name=""/>
        <dsp:cNvSpPr/>
      </dsp:nvSpPr>
      <dsp:spPr>
        <a:xfrm>
          <a:off x="0" y="491058"/>
          <a:ext cx="2154827" cy="129289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Méér dan 180 hotels: de sterkste hotelconcentratie in België</a:t>
          </a:r>
          <a:endParaRPr lang="en-US" sz="2000" kern="1200" dirty="0"/>
        </a:p>
      </dsp:txBody>
      <dsp:txXfrm>
        <a:off x="0" y="491058"/>
        <a:ext cx="2154827" cy="1292896"/>
      </dsp:txXfrm>
    </dsp:sp>
    <dsp:sp modelId="{E716FB3B-6DA4-4957-B229-85A235A7545E}">
      <dsp:nvSpPr>
        <dsp:cNvPr id="0" name=""/>
        <dsp:cNvSpPr/>
      </dsp:nvSpPr>
      <dsp:spPr>
        <a:xfrm>
          <a:off x="2370309" y="491058"/>
          <a:ext cx="2154827" cy="129289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90% van de Belgische luxehotelkamers</a:t>
          </a:r>
          <a:endParaRPr lang="en-US" sz="2000" kern="1200" dirty="0"/>
        </a:p>
      </dsp:txBody>
      <dsp:txXfrm>
        <a:off x="2370309" y="491058"/>
        <a:ext cx="2154827" cy="1292896"/>
      </dsp:txXfrm>
    </dsp:sp>
    <dsp:sp modelId="{C5988791-2F71-409E-B7F0-408E1E329E2B}">
      <dsp:nvSpPr>
        <dsp:cNvPr id="0" name=""/>
        <dsp:cNvSpPr/>
      </dsp:nvSpPr>
      <dsp:spPr>
        <a:xfrm>
          <a:off x="4740619" y="491058"/>
          <a:ext cx="2154827" cy="129289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Het hoogste gemiddeld aantal kamers / hotel (dus de grootste hotels)</a:t>
          </a:r>
          <a:endParaRPr lang="en-US" sz="2000" kern="1200" dirty="0"/>
        </a:p>
      </dsp:txBody>
      <dsp:txXfrm>
        <a:off x="4740619" y="491058"/>
        <a:ext cx="2154827" cy="1292896"/>
      </dsp:txXfrm>
    </dsp:sp>
    <dsp:sp modelId="{BDFCA79C-3B26-47DC-AA0D-1AD3266F7594}">
      <dsp:nvSpPr>
        <dsp:cNvPr id="0" name=""/>
        <dsp:cNvSpPr/>
      </dsp:nvSpPr>
      <dsp:spPr>
        <a:xfrm>
          <a:off x="1075366" y="1999437"/>
          <a:ext cx="2374404" cy="129289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 Belangrijke speler in de (</a:t>
          </a:r>
          <a:r>
            <a:rPr lang="nl-BE" sz="2000" kern="1200" dirty="0" err="1"/>
            <a:t>inter</a:t>
          </a:r>
          <a:r>
            <a:rPr lang="nl-BE" sz="2000" kern="1200" dirty="0"/>
            <a:t>)nationale hotelketenindustrie</a:t>
          </a:r>
          <a:endParaRPr lang="en-US" sz="2000" kern="1200" dirty="0"/>
        </a:p>
      </dsp:txBody>
      <dsp:txXfrm>
        <a:off x="1075366" y="1999437"/>
        <a:ext cx="2374404" cy="1292896"/>
      </dsp:txXfrm>
    </dsp:sp>
    <dsp:sp modelId="{541E101E-8563-4821-A96D-5D01CFF867A1}">
      <dsp:nvSpPr>
        <dsp:cNvPr id="0" name=""/>
        <dsp:cNvSpPr/>
      </dsp:nvSpPr>
      <dsp:spPr>
        <a:xfrm>
          <a:off x="3665253" y="1999437"/>
          <a:ext cx="2154827" cy="129289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/>
            <a:t>Hart van Europa</a:t>
          </a:r>
          <a:endParaRPr lang="en-US" sz="2000" kern="1200" dirty="0"/>
        </a:p>
      </dsp:txBody>
      <dsp:txXfrm>
        <a:off x="3665253" y="1999437"/>
        <a:ext cx="2154827" cy="12928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0645B-923E-44BE-8F88-598A601D104C}" type="datetimeFigureOut">
              <a:rPr lang="nl-BE" smtClean="0"/>
              <a:pPr/>
              <a:t>20/11/2023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6866" y="942975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E1C62-03C6-4522-B926-16AC8A4F4B62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39686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6866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EED70-CE87-48DB-8888-9E11BD5ADAEC}" type="datetimeFigureOut">
              <a:rPr lang="nl-BE" smtClean="0"/>
              <a:pPr/>
              <a:t>20/11/2023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598" y="4776789"/>
            <a:ext cx="5335893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6866" y="942975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AC14B-1118-4B36-9351-389129DFED1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950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AC14B-1118-4B36-9351-389129DFED16}" type="slidenum">
              <a:rPr lang="nl-BE" smtClean="0"/>
              <a:pPr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17727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164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46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214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pagina Eh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1295468" y="692696"/>
            <a:ext cx="9120717" cy="865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Titel</a:t>
            </a:r>
            <a:endParaRPr lang="nl-BE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2" hasCustomPrompt="1"/>
          </p:nvPr>
        </p:nvSpPr>
        <p:spPr>
          <a:xfrm>
            <a:off x="1288908" y="1628802"/>
            <a:ext cx="9127573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nl-NL" dirty="0"/>
              <a:t>Ondertitel</a:t>
            </a:r>
            <a:endParaRPr lang="nl-BE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3"/>
          </p:nvPr>
        </p:nvSpPr>
        <p:spPr>
          <a:xfrm>
            <a:off x="1295256" y="2564904"/>
            <a:ext cx="9121224" cy="3240088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/>
            </a:lvl1pPr>
            <a:lvl2pPr>
              <a:buClr>
                <a:srgbClr val="FF0000"/>
              </a:buClr>
              <a:defRPr>
                <a:latin typeface="+mn-lt"/>
              </a:defRPr>
            </a:lvl2pPr>
            <a:lvl3pPr>
              <a:buClr>
                <a:srgbClr val="FF0000"/>
              </a:buClr>
              <a:defRPr>
                <a:latin typeface="+mn-lt"/>
              </a:defRPr>
            </a:lvl3pPr>
            <a:lvl4pPr>
              <a:buClr>
                <a:srgbClr val="FF0000"/>
              </a:buClr>
              <a:defRPr/>
            </a:lvl4pPr>
            <a:lvl5pPr>
              <a:buClr>
                <a:srgbClr val="FF0000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84689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65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438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123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055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995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050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951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06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37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vdBwgyB0fM?feature=oembed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source=images&amp;cd=&amp;cad=rja&amp;uact=8&amp;ved=0ahUKEwjo4ZPspb_TAhVE7hoKHSmwCMkQjRwIBw&amp;url=http://www.hotelnewsnow.com/Article/11095/The-evolution-of-hotel-room-distribution&amp;psig=AFQjCNFURiyerFd90MpHuvlTLb3lnUaK7g&amp;ust=1493198970653639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facebook.com/ehbhotelmanagement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instagram.com/ehb_hotelmanagement/" TargetMode="Externa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rooster.ehb.b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417104-D4C1-4710-9982-2154A7F48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3999" y="4550229"/>
            <a:ext cx="10909073" cy="1057655"/>
          </a:xfrm>
        </p:spPr>
        <p:txBody>
          <a:bodyPr>
            <a:normAutofit/>
          </a:bodyPr>
          <a:lstStyle/>
          <a:p>
            <a:r>
              <a:rPr lang="nl-BE" sz="6000" dirty="0"/>
              <a:t>Hospitality management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3999" y="5727515"/>
            <a:ext cx="10925101" cy="515477"/>
          </a:xfrm>
        </p:spPr>
        <p:txBody>
          <a:bodyPr>
            <a:normAutofit/>
          </a:bodyPr>
          <a:lstStyle/>
          <a:p>
            <a:r>
              <a:rPr lang="nl-B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2024-2025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57" y="756428"/>
            <a:ext cx="5131653" cy="337004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26F1402-2DEC-4071-84AF-350C7BF0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:\Users\anne\Pictures\logo erasmus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24891" y="640080"/>
            <a:ext cx="3602736" cy="3602736"/>
          </a:xfrm>
          <a:prstGeom prst="rect">
            <a:avLst/>
          </a:prstGeom>
          <a:noFill/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4733B62-1719-4677-A612-CA0AC0AD7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DA52A394-10F4-4AA5-90E4-634D1E91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BDDC51-8BB2-42BE-8EA8-39B3E9AC1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4DEC8844-1E0B-9BD7-DFF6-B2B11FA11FA4}"/>
              </a:ext>
            </a:extLst>
          </p:cNvPr>
          <p:cNvSpPr/>
          <p:nvPr/>
        </p:nvSpPr>
        <p:spPr>
          <a:xfrm>
            <a:off x="5924320" y="5658217"/>
            <a:ext cx="54695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Powered</a:t>
            </a:r>
            <a:r>
              <a:rPr lang="nl-NL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nl-NL" sz="3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by</a:t>
            </a:r>
            <a:r>
              <a:rPr lang="nl-NL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Hotelmanagement</a:t>
            </a:r>
          </a:p>
        </p:txBody>
      </p:sp>
    </p:spTree>
    <p:extLst>
      <p:ext uri="{BB962C8B-B14F-4D97-AF65-F5344CB8AC3E}">
        <p14:creationId xmlns:p14="http://schemas.microsoft.com/office/powerpoint/2010/main" val="3303336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2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fr-FR"/>
              <a:t>Praktijkgericht – 1HM</a:t>
            </a:r>
            <a:endParaRPr lang="fr-FR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" r="1942"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21" name="Straight Connector 14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pPr>
              <a:buClrTx/>
            </a:pPr>
            <a:endParaRPr lang="nl-BE" dirty="0"/>
          </a:p>
          <a:p>
            <a:pPr>
              <a:buClrTx/>
            </a:pPr>
            <a:r>
              <a:rPr lang="nl-BE" sz="2400" b="1" dirty="0"/>
              <a:t>Project: </a:t>
            </a:r>
            <a:r>
              <a:rPr lang="nl-BE" sz="2400" b="1" dirty="0" err="1"/>
              <a:t>Walking</a:t>
            </a:r>
            <a:r>
              <a:rPr lang="nl-BE" sz="2400" b="1" dirty="0"/>
              <a:t> </a:t>
            </a:r>
            <a:r>
              <a:rPr lang="nl-BE" sz="2400" b="1" dirty="0" err="1"/>
              <a:t>dinner</a:t>
            </a:r>
            <a:endParaRPr lang="nl-BE" sz="2400" b="1" dirty="0"/>
          </a:p>
          <a:p>
            <a:pPr marL="0" indent="0">
              <a:buNone/>
            </a:pPr>
            <a:endParaRPr lang="nl-BE" sz="2400" b="1" dirty="0"/>
          </a:p>
          <a:p>
            <a:pPr marL="0" indent="0">
              <a:buNone/>
            </a:pPr>
            <a:r>
              <a:rPr lang="nl-BE" sz="2400" dirty="0"/>
              <a:t>De verworven kennis en de aangeleerde vaardigheden zullen aan de praktijk getoetst worden via het plannen en organiseren van een </a:t>
            </a:r>
            <a:r>
              <a:rPr lang="nl-BE" sz="2400" b="1" i="1" dirty="0" err="1"/>
              <a:t>walking</a:t>
            </a:r>
            <a:r>
              <a:rPr lang="nl-BE" sz="2400" b="1" i="1" dirty="0"/>
              <a:t> </a:t>
            </a:r>
            <a:r>
              <a:rPr lang="nl-BE" sz="2400" b="1" i="1" dirty="0" err="1"/>
              <a:t>dinner</a:t>
            </a:r>
            <a:r>
              <a:rPr lang="nl-BE" sz="2400" b="1" i="1" dirty="0"/>
              <a:t>.</a:t>
            </a:r>
          </a:p>
          <a:p>
            <a:endParaRPr lang="nl-BE" sz="2400" dirty="0"/>
          </a:p>
          <a:p>
            <a:pPr>
              <a:buClrTx/>
            </a:pPr>
            <a:endParaRPr lang="nl-BE" sz="2400" b="1" dirty="0"/>
          </a:p>
          <a:p>
            <a:pPr>
              <a:buClrTx/>
            </a:pPr>
            <a:endParaRPr lang="nl-BE" b="1" dirty="0"/>
          </a:p>
          <a:p>
            <a:endParaRPr lang="fr-FR" dirty="0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4626014" y="2564904"/>
            <a:ext cx="5790466" cy="1875517"/>
          </a:xfrm>
        </p:spPr>
        <p:txBody>
          <a:bodyPr/>
          <a:lstStyle/>
          <a:p>
            <a:endParaRPr lang="nl-BE" dirty="0"/>
          </a:p>
        </p:txBody>
      </p:sp>
      <p:pic>
        <p:nvPicPr>
          <p:cNvPr id="6" name="Picture 2" descr="foto van EhB Hotelmanagemen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55645" cy="470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oto van EhB Hotelmanagement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0366"/>
            <a:ext cx="3873500" cy="290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oto van EhB Hotelmanagement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3970366"/>
            <a:ext cx="4357689" cy="290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/>
          <p:cNvSpPr/>
          <p:nvPr/>
        </p:nvSpPr>
        <p:spPr>
          <a:xfrm>
            <a:off x="7055645" y="-114300"/>
            <a:ext cx="157955" cy="7162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/>
          <p:cNvSpPr/>
          <p:nvPr/>
        </p:nvSpPr>
        <p:spPr>
          <a:xfrm>
            <a:off x="-87312" y="3877249"/>
            <a:ext cx="7142957" cy="101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/>
          <p:cNvSpPr/>
          <p:nvPr/>
        </p:nvSpPr>
        <p:spPr>
          <a:xfrm>
            <a:off x="3815259" y="3893189"/>
            <a:ext cx="58241" cy="298230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8" r="8753"/>
          <a:stretch/>
        </p:blipFill>
        <p:spPr>
          <a:xfrm>
            <a:off x="7132686" y="61208"/>
            <a:ext cx="5171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55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6265755-B888-4C0F-B1A5-CA7BA51E4E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16" name="Straight Connector 9">
            <a:extLst>
              <a:ext uri="{FF2B5EF4-FFF2-40B4-BE49-F238E27FC236}">
                <a16:creationId xmlns:a16="http://schemas.microsoft.com/office/drawing/2014/main" id="{45549E29-E797-4A00-B030-3AB01640C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fr-FR" dirty="0" err="1">
                <a:solidFill>
                  <a:schemeClr val="tx1"/>
                </a:solidFill>
              </a:rPr>
              <a:t>Praktijkgericht</a:t>
            </a:r>
            <a:r>
              <a:rPr lang="fr-FR" dirty="0">
                <a:solidFill>
                  <a:schemeClr val="tx1"/>
                </a:solidFill>
              </a:rPr>
              <a:t> – 1HM – Stage 1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sz="2800" dirty="0">
                <a:solidFill>
                  <a:schemeClr val="tx1"/>
                </a:solidFill>
              </a:rPr>
              <a:t>Unieke </a:t>
            </a:r>
            <a:r>
              <a:rPr lang="nl-BE" sz="2800" dirty="0" err="1">
                <a:solidFill>
                  <a:schemeClr val="tx1"/>
                </a:solidFill>
              </a:rPr>
              <a:t>takeover</a:t>
            </a:r>
            <a:r>
              <a:rPr lang="nl-BE" sz="2800" dirty="0">
                <a:solidFill>
                  <a:schemeClr val="tx1"/>
                </a:solidFill>
              </a:rPr>
              <a:t>: Overname van Crowne Plaza Brussels Airport gedurende een week </a:t>
            </a:r>
            <a:endParaRPr lang="nl-BE" sz="32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BE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BE" sz="2400" dirty="0">
              <a:solidFill>
                <a:schemeClr val="tx1"/>
              </a:solidFill>
            </a:endParaRPr>
          </a:p>
          <a:p>
            <a:pPr>
              <a:buClrTx/>
            </a:pPr>
            <a:endParaRPr lang="nl-BE" b="1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C609E9FA-BDDE-45C4-8F5E-974D4208D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7737E529-E43B-4948-B3C4-7F6B806FC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3" name="Onlinemedia 2" title="Hotel takeover 2019">
            <a:hlinkClick r:id="" action="ppaction://media"/>
            <a:extLst>
              <a:ext uri="{FF2B5EF4-FFF2-40B4-BE49-F238E27FC236}">
                <a16:creationId xmlns:a16="http://schemas.microsoft.com/office/drawing/2014/main" id="{DCAE4518-04B0-40E1-A80A-DE7CE3B9B59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075986" y="3071973"/>
            <a:ext cx="5222394" cy="2950652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fr-FR" dirty="0" err="1"/>
              <a:t>Praktijkgericht</a:t>
            </a:r>
            <a:r>
              <a:rPr lang="fr-FR" dirty="0"/>
              <a:t> – 1HM</a:t>
            </a:r>
          </a:p>
        </p:txBody>
      </p:sp>
      <p:pic>
        <p:nvPicPr>
          <p:cNvPr id="8" name="Afbeelding 7" descr="Een kennismaking met het keuken- en restaurantgebeuren in een unieke F&amp;B outlet...">
            <a:extLst>
              <a:ext uri="{FF2B5EF4-FFF2-40B4-BE49-F238E27FC236}">
                <a16:creationId xmlns:a16="http://schemas.microsoft.com/office/drawing/2014/main" id="{D34AD6A8-7743-4931-8148-365F53F3DF6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18" r="38216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inhoud 3" descr="Een kennismaking met het keuken- en restaurantgebeuren in een unieke F&amp;B locatie …&#10;"/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pPr>
              <a:buClrTx/>
            </a:pPr>
            <a:endParaRPr lang="nl-BE" dirty="0"/>
          </a:p>
          <a:p>
            <a:pPr>
              <a:buClrTx/>
            </a:pPr>
            <a:r>
              <a:rPr lang="nl-BE" b="1" dirty="0"/>
              <a:t>Stage 2: Catering </a:t>
            </a:r>
            <a:r>
              <a:rPr lang="nl-BE" b="1" dirty="0" err="1"/>
              <a:t>experience</a:t>
            </a:r>
            <a:endParaRPr lang="nl-BE" b="1" dirty="0"/>
          </a:p>
          <a:p>
            <a:pPr>
              <a:buClrTx/>
            </a:pPr>
            <a:endParaRPr lang="nl-BE" b="1" dirty="0"/>
          </a:p>
          <a:p>
            <a:pPr marL="0" indent="0">
              <a:buNone/>
            </a:pPr>
            <a:r>
              <a:rPr lang="nl-BE" dirty="0"/>
              <a:t>Een kennismaking met het keuken- en restaurantgebeuren in een unieke F&amp;B outlet…</a:t>
            </a:r>
          </a:p>
          <a:p>
            <a:endParaRPr lang="nl-BE" dirty="0"/>
          </a:p>
          <a:p>
            <a:pPr>
              <a:buClrTx/>
            </a:pPr>
            <a:endParaRPr lang="nl-BE" b="1" dirty="0"/>
          </a:p>
          <a:p>
            <a:pPr>
              <a:buClrTx/>
            </a:pPr>
            <a:endParaRPr lang="nl-BE" b="1" dirty="0"/>
          </a:p>
          <a:p>
            <a:endParaRPr lang="fr-FR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296BD3D-9503-4744-80B6-B0F35E6F2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994" y="5067491"/>
            <a:ext cx="4857750" cy="12668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1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fr-FR" dirty="0" err="1"/>
              <a:t>Praktijkgericht</a:t>
            </a:r>
            <a:r>
              <a:rPr lang="fr-FR" dirty="0"/>
              <a:t> – 2HM</a:t>
            </a:r>
          </a:p>
        </p:txBody>
      </p:sp>
      <p:pic>
        <p:nvPicPr>
          <p:cNvPr id="5" name="Afbeelding 4" descr="Afbeelding met tekst, binnen, vloer, venster&#10;&#10;Automatisch gegenereerde beschrijving">
            <a:extLst>
              <a:ext uri="{FF2B5EF4-FFF2-40B4-BE49-F238E27FC236}">
                <a16:creationId xmlns:a16="http://schemas.microsoft.com/office/drawing/2014/main" id="{940211A8-228E-4068-B19F-809C211288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78" r="-2" b="-2"/>
          <a:stretch/>
        </p:blipFill>
        <p:spPr>
          <a:xfrm>
            <a:off x="633999" y="640081"/>
            <a:ext cx="6909801" cy="5314406"/>
          </a:xfrm>
          <a:prstGeom prst="rect">
            <a:avLst/>
          </a:prstGeom>
        </p:spPr>
      </p:pic>
      <p:cxnSp>
        <p:nvCxnSpPr>
          <p:cNvPr id="91" name="Straight Connector 83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7859485" y="2198913"/>
            <a:ext cx="3690257" cy="3755565"/>
          </a:xfrm>
        </p:spPr>
        <p:txBody>
          <a:bodyPr>
            <a:normAutofit/>
          </a:bodyPr>
          <a:lstStyle/>
          <a:p>
            <a:pPr>
              <a:buClrTx/>
            </a:pPr>
            <a:endParaRPr lang="nl-BE" dirty="0"/>
          </a:p>
          <a:p>
            <a:pPr>
              <a:buClrTx/>
            </a:pPr>
            <a:r>
              <a:rPr lang="nl-BE" b="1" dirty="0"/>
              <a:t>Project: Culinaire </a:t>
            </a:r>
            <a:r>
              <a:rPr lang="nl-BE" b="1" dirty="0" err="1"/>
              <a:t>start-up</a:t>
            </a:r>
            <a:r>
              <a:rPr lang="nl-BE" b="1"/>
              <a:t>!</a:t>
            </a:r>
            <a:endParaRPr lang="nl-BE" b="1" dirty="0"/>
          </a:p>
          <a:p>
            <a:pPr>
              <a:buClrTx/>
            </a:pPr>
            <a:endParaRPr lang="nl-BE" b="1" dirty="0"/>
          </a:p>
          <a:p>
            <a:pPr marL="0" indent="0">
              <a:buNone/>
            </a:pPr>
            <a:r>
              <a:rPr lang="nl-BE" dirty="0"/>
              <a:t>Opstellen van een businessplan voor een restaurant naar keuze in een vooraf bepaalde stad</a:t>
            </a:r>
          </a:p>
          <a:p>
            <a:endParaRPr lang="nl-BE" dirty="0"/>
          </a:p>
          <a:p>
            <a:pPr>
              <a:buClrTx/>
            </a:pPr>
            <a:endParaRPr lang="nl-BE" b="1" dirty="0"/>
          </a:p>
          <a:p>
            <a:pPr>
              <a:buClrTx/>
            </a:pPr>
            <a:endParaRPr lang="nl-BE" b="1" dirty="0"/>
          </a:p>
          <a:p>
            <a:endParaRPr lang="fr-FR" dirty="0"/>
          </a:p>
        </p:txBody>
      </p:sp>
      <p:sp>
        <p:nvSpPr>
          <p:cNvPr id="92" name="Rectangle 85">
            <a:extLst>
              <a:ext uri="{FF2B5EF4-FFF2-40B4-BE49-F238E27FC236}">
                <a16:creationId xmlns:a16="http://schemas.microsoft.com/office/drawing/2014/main" id="{6329CBCE-21AE-419D-AC1F-8ACF510A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93" name="Rectangle 87">
            <a:extLst>
              <a:ext uri="{FF2B5EF4-FFF2-40B4-BE49-F238E27FC236}">
                <a16:creationId xmlns:a16="http://schemas.microsoft.com/office/drawing/2014/main" id="{FF2DA012-1414-493D-888F-5D99D0BDA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051" name="Picture 3" descr="269f5179-e18f-4f3e-912f-e805a0b0b106@eurprd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-25399"/>
            <a:ext cx="6921500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d1f5b061-0da3-4adb-ada8-916229f64da1@eurprd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6896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727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fr-FR" dirty="0" err="1"/>
              <a:t>Praktijkgericht</a:t>
            </a:r>
            <a:r>
              <a:rPr lang="fr-FR" dirty="0"/>
              <a:t> – 3HM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pPr>
              <a:buClrTx/>
            </a:pPr>
            <a:endParaRPr lang="nl-BE" dirty="0"/>
          </a:p>
          <a:p>
            <a:pPr>
              <a:buClrTx/>
            </a:pPr>
            <a:r>
              <a:rPr lang="nl-BE" sz="2400" b="1" dirty="0"/>
              <a:t>Hotel management simulatie</a:t>
            </a:r>
          </a:p>
          <a:p>
            <a:pPr marL="0" indent="0">
              <a:buClrTx/>
              <a:buNone/>
            </a:pPr>
            <a:endParaRPr lang="nl-BE" sz="24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nl-NL" sz="2400" dirty="0"/>
              <a:t>Business game: managementbeslissingen van een hotel in real-time nemen</a:t>
            </a:r>
            <a:endParaRPr lang="nl-BE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nl-BE" sz="2400" dirty="0"/>
              <a:t> Een businessplan ontwikkelen en implementeren in een concurrentiële hotelomgeving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BE" sz="2400" dirty="0" err="1"/>
              <a:t>Adds</a:t>
            </a:r>
            <a:r>
              <a:rPr lang="nl-BE" sz="2400" dirty="0"/>
              <a:t> </a:t>
            </a:r>
            <a:r>
              <a:rPr lang="nl-BE" sz="2400" dirty="0" err="1"/>
              <a:t>fun</a:t>
            </a:r>
            <a:r>
              <a:rPr lang="nl-BE" sz="2400" dirty="0"/>
              <a:t> </a:t>
            </a:r>
            <a:r>
              <a:rPr lang="nl-BE" sz="2400" dirty="0" err="1"/>
              <a:t>to</a:t>
            </a:r>
            <a:r>
              <a:rPr lang="nl-BE" sz="2400" dirty="0"/>
              <a:t> </a:t>
            </a:r>
            <a:r>
              <a:rPr lang="nl-BE" sz="2400" dirty="0" err="1"/>
              <a:t>the</a:t>
            </a:r>
            <a:r>
              <a:rPr lang="nl-BE" sz="2400" dirty="0"/>
              <a:t> </a:t>
            </a:r>
            <a:r>
              <a:rPr lang="nl-BE" sz="2400" dirty="0" err="1"/>
              <a:t>learning</a:t>
            </a:r>
            <a:r>
              <a:rPr lang="nl-BE" sz="2400" dirty="0"/>
              <a:t> </a:t>
            </a:r>
            <a:r>
              <a:rPr lang="nl-BE" sz="2400" dirty="0" err="1"/>
              <a:t>experience</a:t>
            </a:r>
            <a:r>
              <a:rPr lang="nl-BE" sz="2400" dirty="0"/>
              <a:t> </a:t>
            </a:r>
            <a:r>
              <a:rPr lang="nl-BE" sz="2400" dirty="0">
                <a:sym typeface="Wingdings" panose="05000000000000000000" pitchFamily="2" charset="2"/>
              </a:rPr>
              <a:t></a:t>
            </a:r>
            <a:endParaRPr lang="nl-BE" sz="2400" dirty="0"/>
          </a:p>
          <a:p>
            <a:endParaRPr lang="nl-BE" dirty="0"/>
          </a:p>
          <a:p>
            <a:pPr>
              <a:buClrTx/>
            </a:pPr>
            <a:endParaRPr lang="nl-BE" b="1" dirty="0"/>
          </a:p>
          <a:p>
            <a:pPr>
              <a:buClrTx/>
            </a:pPr>
            <a:endParaRPr lang="nl-BE" b="1" dirty="0"/>
          </a:p>
          <a:p>
            <a:endParaRPr lang="fr-FR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3" t="14763" r="19949" b="15543"/>
          <a:stretch/>
        </p:blipFill>
        <p:spPr>
          <a:xfrm>
            <a:off x="8020570" y="2564573"/>
            <a:ext cx="3135109" cy="217450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fr-FR" dirty="0" err="1"/>
              <a:t>Praktijkgericht</a:t>
            </a:r>
            <a:endParaRPr lang="fr-FR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2" y="1688008"/>
            <a:ext cx="5451627" cy="3161943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pPr>
              <a:buClrTx/>
            </a:pPr>
            <a:endParaRPr lang="nl-BE" dirty="0"/>
          </a:p>
          <a:p>
            <a:pPr>
              <a:buClrTx/>
            </a:pPr>
            <a:r>
              <a:rPr lang="nl-BE" sz="2400" b="1" dirty="0"/>
              <a:t>Stages</a:t>
            </a:r>
          </a:p>
          <a:p>
            <a:pPr>
              <a:buClrTx/>
            </a:pPr>
            <a:r>
              <a:rPr lang="nl-BE" sz="2400" dirty="0"/>
              <a:t>Groot stageaanbod zowel in binnen- als buitenland </a:t>
            </a:r>
          </a:p>
          <a:p>
            <a:pPr>
              <a:buClrTx/>
            </a:pPr>
            <a:endParaRPr lang="nl-BE" b="1" dirty="0"/>
          </a:p>
          <a:p>
            <a:pPr>
              <a:buClrTx/>
            </a:pPr>
            <a:endParaRPr lang="nl-BE" b="1" dirty="0"/>
          </a:p>
          <a:p>
            <a:pPr>
              <a:buClrTx/>
            </a:pPr>
            <a:endParaRPr lang="nl-BE" b="1" dirty="0"/>
          </a:p>
          <a:p>
            <a:pPr>
              <a:buClrTx/>
            </a:pPr>
            <a:endParaRPr lang="nl-BE" b="1" dirty="0"/>
          </a:p>
          <a:p>
            <a:endParaRPr lang="fr-FR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3074" name="AutoShape 2" descr="Image result for distribution channels hotel industry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60325" y="-1881188"/>
            <a:ext cx="5981700" cy="3924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76" name="AutoShape 4" descr="Image result for distribution channels hotel industry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62759" y="-1881188"/>
            <a:ext cx="5779266" cy="397031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fr-FR" sz="3600">
                <a:solidFill>
                  <a:srgbClr val="FFFFFF"/>
                </a:solidFill>
              </a:rPr>
              <a:t>Praktijkgericht – 2HM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pPr>
              <a:buClrTx/>
            </a:pPr>
            <a:endParaRPr lang="nl-BE" sz="1500" dirty="0">
              <a:solidFill>
                <a:srgbClr val="FFFFFF"/>
              </a:solidFill>
            </a:endParaRPr>
          </a:p>
          <a:p>
            <a:r>
              <a:rPr lang="nl-BE" sz="1800" b="1" dirty="0">
                <a:solidFill>
                  <a:srgbClr val="FFFFFF"/>
                </a:solidFill>
              </a:rPr>
              <a:t>Stage 1: Operationele stage </a:t>
            </a:r>
          </a:p>
          <a:p>
            <a:pPr marL="0" indent="0">
              <a:buFont typeface="Wingdings" pitchFamily="2" charset="2"/>
              <a:buChar char="ü"/>
            </a:pPr>
            <a:r>
              <a:rPr lang="nl-BE" sz="1800" dirty="0">
                <a:solidFill>
                  <a:srgbClr val="FFFFFF"/>
                </a:solidFill>
              </a:rPr>
              <a:t>min. 9 weken – max. 3 maanden </a:t>
            </a:r>
          </a:p>
          <a:p>
            <a:pPr marL="0" indent="0">
              <a:buFont typeface="Wingdings" pitchFamily="2" charset="2"/>
              <a:buChar char="ü"/>
            </a:pPr>
            <a:r>
              <a:rPr lang="nl-BE" sz="1800" dirty="0">
                <a:solidFill>
                  <a:srgbClr val="FFFFFF"/>
                </a:solidFill>
              </a:rPr>
              <a:t>in België of binnen Europa</a:t>
            </a:r>
          </a:p>
          <a:p>
            <a:pPr>
              <a:buClrTx/>
            </a:pPr>
            <a:endParaRPr lang="nl-BE" sz="1500" b="1" dirty="0">
              <a:solidFill>
                <a:srgbClr val="FFFFFF"/>
              </a:solidFill>
            </a:endParaRPr>
          </a:p>
          <a:p>
            <a:pPr>
              <a:buClrTx/>
            </a:pPr>
            <a:endParaRPr lang="nl-BE" sz="1500" b="1" dirty="0">
              <a:solidFill>
                <a:srgbClr val="FFFFFF"/>
              </a:solidFill>
            </a:endParaRPr>
          </a:p>
          <a:p>
            <a:pPr>
              <a:buClrTx/>
            </a:pPr>
            <a:endParaRPr lang="nl-BE" sz="1500" b="1" dirty="0">
              <a:solidFill>
                <a:srgbClr val="FFFFFF"/>
              </a:solidFill>
            </a:endParaRPr>
          </a:p>
          <a:p>
            <a:pPr>
              <a:buClrTx/>
            </a:pPr>
            <a:endParaRPr lang="nl-BE" sz="1500" b="1" dirty="0">
              <a:solidFill>
                <a:srgbClr val="FFFFFF"/>
              </a:solidFill>
            </a:endParaRPr>
          </a:p>
          <a:p>
            <a:pPr>
              <a:buClrTx/>
            </a:pPr>
            <a:endParaRPr lang="nl-BE" sz="1500" b="1" dirty="0">
              <a:solidFill>
                <a:srgbClr val="FFFFFF"/>
              </a:solidFill>
            </a:endParaRPr>
          </a:p>
          <a:p>
            <a:endParaRPr lang="fr-FR" sz="1500" dirty="0">
              <a:solidFill>
                <a:srgbClr val="FFFFFF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6" r="11937" b="1"/>
          <a:stretch/>
        </p:blipFill>
        <p:spPr>
          <a:xfrm>
            <a:off x="4075043" y="10"/>
            <a:ext cx="811127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Praktijkgericht</a:t>
            </a:r>
            <a:r>
              <a:rPr lang="fr-FR" dirty="0"/>
              <a:t> – 3HM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44859"/>
          </a:xfrm>
        </p:spPr>
        <p:txBody>
          <a:bodyPr>
            <a:normAutofit/>
          </a:bodyPr>
          <a:lstStyle/>
          <a:p>
            <a:pPr>
              <a:buClrTx/>
            </a:pPr>
            <a:endParaRPr lang="nl-BE" sz="800" dirty="0"/>
          </a:p>
          <a:p>
            <a:r>
              <a:rPr lang="nl-BE" sz="3600" b="1" dirty="0"/>
              <a:t>Stage 2: Managementstage </a:t>
            </a:r>
          </a:p>
          <a:p>
            <a:pPr marL="0" indent="0">
              <a:buFont typeface="Wingdings" pitchFamily="2" charset="2"/>
              <a:buChar char="ü"/>
            </a:pPr>
            <a:r>
              <a:rPr lang="nl-BE" sz="2400" dirty="0"/>
              <a:t>min. 3 maanden – max. 6 maanden</a:t>
            </a:r>
          </a:p>
          <a:p>
            <a:pPr marL="0" indent="0">
              <a:buFont typeface="Wingdings" pitchFamily="2" charset="2"/>
              <a:buChar char="ü"/>
            </a:pPr>
            <a:r>
              <a:rPr lang="nl-BE" sz="2400" dirty="0"/>
              <a:t>in België of wereldwijd (buiten Europa minstens 2 studenten in dezelfde regio)</a:t>
            </a:r>
          </a:p>
          <a:p>
            <a:pPr marL="0" indent="0">
              <a:buFont typeface="Wingdings" pitchFamily="2" charset="2"/>
              <a:buChar char="ü"/>
            </a:pPr>
            <a:endParaRPr lang="nl-BE" sz="2400" dirty="0"/>
          </a:p>
          <a:p>
            <a:pPr>
              <a:buClrTx/>
            </a:pPr>
            <a:endParaRPr lang="nl-BE" sz="3600" b="1" dirty="0"/>
          </a:p>
          <a:p>
            <a:pPr>
              <a:buClrTx/>
            </a:pPr>
            <a:endParaRPr lang="nl-BE" sz="3600" b="1" dirty="0"/>
          </a:p>
          <a:p>
            <a:pPr>
              <a:buClrTx/>
            </a:pPr>
            <a:endParaRPr lang="nl-BE" sz="800" b="1" dirty="0"/>
          </a:p>
          <a:p>
            <a:pPr>
              <a:buClrTx/>
            </a:pPr>
            <a:endParaRPr lang="nl-BE" sz="3600" b="1" dirty="0"/>
          </a:p>
          <a:p>
            <a:pPr>
              <a:buClrTx/>
            </a:pPr>
            <a:endParaRPr lang="nl-BE" sz="800" b="1" dirty="0"/>
          </a:p>
          <a:p>
            <a:endParaRPr lang="fr-FR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842" y="4033909"/>
            <a:ext cx="8713075" cy="17591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 anchor="ctr"/>
          <a:lstStyle/>
          <a:p>
            <a:pPr algn="ctr"/>
            <a:r>
              <a:rPr lang="nl-BE" dirty="0"/>
              <a:t>INHOUD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nl-BE" sz="2400" dirty="0"/>
              <a:t>Departement M &amp; M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nl-BE" sz="2400" dirty="0"/>
              <a:t>Programma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nl-BE" sz="2400" dirty="0"/>
              <a:t>Waarom HM aan </a:t>
            </a:r>
            <a:r>
              <a:rPr lang="nl-BE" sz="2400" dirty="0" err="1"/>
              <a:t>EhB</a:t>
            </a:r>
            <a:r>
              <a:rPr lang="nl-BE" sz="2400" dirty="0"/>
              <a:t>?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nl-BE" sz="2400" dirty="0"/>
              <a:t>Opendeurdagen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6" name="Tijdelijke aanduiding voor inhoud 3">
            <a:extLst>
              <a:ext uri="{FF2B5EF4-FFF2-40B4-BE49-F238E27FC236}">
                <a16:creationId xmlns:a16="http://schemas.microsoft.com/office/drawing/2014/main" id="{AFBEFB71-8689-4F2F-BFC0-1585CC9F7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713" y="2295314"/>
            <a:ext cx="59531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08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fr-FR" sz="2800">
                <a:solidFill>
                  <a:srgbClr val="FFFFFF"/>
                </a:solidFill>
              </a:rPr>
              <a:t>Internationalisering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graphicFrame>
        <p:nvGraphicFramePr>
          <p:cNvPr id="15" name="Tijdelijke aanduiding voor inhoud 3">
            <a:extLst>
              <a:ext uri="{FF2B5EF4-FFF2-40B4-BE49-F238E27FC236}">
                <a16:creationId xmlns:a16="http://schemas.microsoft.com/office/drawing/2014/main" id="{A4453F1E-8742-48F7-85B1-2ED304FC50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1270628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 anchor="ctr"/>
          <a:lstStyle/>
          <a:p>
            <a:pPr algn="ctr"/>
            <a:r>
              <a:rPr lang="nl-BE" dirty="0"/>
              <a:t>WAAROM HM AAN EHB?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83" y="1892135"/>
            <a:ext cx="9905999" cy="41513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nl-BE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nl-BE" sz="2400" dirty="0"/>
              <a:t> Midden in het bruisend toeristische centrum van Brussel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2400" dirty="0"/>
              <a:t>ruim talenpakket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2400" dirty="0"/>
              <a:t> sterk praktijkgericht!!! (cases / stage 1 &amp; 2)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BE" sz="2400" dirty="0"/>
              <a:t> internationalisering </a:t>
            </a:r>
          </a:p>
          <a:p>
            <a:pPr>
              <a:buNone/>
            </a:pPr>
            <a:r>
              <a:rPr lang="nl-BE" sz="2400" dirty="0">
                <a:latin typeface="Arial"/>
                <a:cs typeface="Arial"/>
              </a:rPr>
              <a:t>		→ </a:t>
            </a:r>
            <a:r>
              <a:rPr lang="nl-BE" sz="2400" dirty="0"/>
              <a:t>minstens 70 keer in aanraking komt met de Belgische en 	internationale </a:t>
            </a:r>
            <a:r>
              <a:rPr lang="nl-BE" sz="2400" dirty="0" err="1"/>
              <a:t>hospitalitysector</a:t>
            </a:r>
            <a:endParaRPr lang="nl-BE" sz="2400" dirty="0"/>
          </a:p>
          <a:p>
            <a:pPr>
              <a:buNone/>
            </a:pPr>
            <a:endParaRPr lang="nl-BE" sz="2400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770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fr-FR" dirty="0"/>
              <a:t>Brussel, </a:t>
            </a:r>
            <a:r>
              <a:rPr lang="fr-FR" dirty="0" err="1"/>
              <a:t>een</a:t>
            </a:r>
            <a:r>
              <a:rPr lang="fr-FR" dirty="0"/>
              <a:t> </a:t>
            </a:r>
            <a:r>
              <a:rPr lang="fr-FR" dirty="0" err="1"/>
              <a:t>troef</a:t>
            </a:r>
            <a:endParaRPr lang="fr-FR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527E613-4C6D-4C5A-A307-AD85CB3E3A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11" r="16843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Tijdelijke aanduiding voor inhoud 3">
            <a:extLst>
              <a:ext uri="{FF2B5EF4-FFF2-40B4-BE49-F238E27FC236}">
                <a16:creationId xmlns:a16="http://schemas.microsoft.com/office/drawing/2014/main" id="{22A05AEF-31AE-4052-8D22-4199266BCA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0264453"/>
              </p:ext>
            </p:extLst>
          </p:nvPr>
        </p:nvGraphicFramePr>
        <p:xfrm>
          <a:off x="5181600" y="2085702"/>
          <a:ext cx="6895447" cy="3783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73238671-ABC1-48B5-BFEB-8704F4D771BA}"/>
              </a:ext>
            </a:extLst>
          </p:cNvPr>
          <p:cNvSpPr txBox="1"/>
          <p:nvPr/>
        </p:nvSpPr>
        <p:spPr>
          <a:xfrm>
            <a:off x="5609690" y="5640040"/>
            <a:ext cx="624668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i="1" dirty="0"/>
              <a:t>Je wordt niet enkel ondergedompeld in de boeiende wereld van hoteliers, je gaat er ook deel van uitmaken.</a:t>
            </a:r>
            <a:endParaRPr lang="fr-BE" sz="2000" dirty="0"/>
          </a:p>
          <a:p>
            <a:endParaRPr lang="fr-BE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nl-BE" dirty="0"/>
              <a:t>OPENDEURDAGEN en OPENLESSEN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b="1" dirty="0"/>
              <a:t>Voor meer info en inschrijving:</a:t>
            </a:r>
            <a:endParaRPr lang="nl-BE" dirty="0"/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zaterdag 16 maart 2024 (10u tot 13u)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zaterdag 4mei 2024 (10u tot 13u)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zaterdag 29 juni 2024 (10u tot 15u)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zaterdag 7 september 2024 (10u tot 15u)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woensdag 11 september 2023 (17u tot 20u)</a:t>
            </a:r>
          </a:p>
          <a:p>
            <a:pPr>
              <a:buFont typeface="Wingdings" panose="05000000000000000000" pitchFamily="2" charset="2"/>
              <a:buChar char="v"/>
            </a:pPr>
            <a:endParaRPr lang="nl-NL" dirty="0"/>
          </a:p>
          <a:p>
            <a:pPr marL="0" indent="0">
              <a:buNone/>
            </a:pPr>
            <a:r>
              <a:rPr lang="nl-BE" b="1" dirty="0"/>
              <a:t>Workshops en openlessen: </a:t>
            </a:r>
          </a:p>
          <a:p>
            <a:pPr marL="0" indent="0">
              <a:buNone/>
            </a:pPr>
            <a:r>
              <a:rPr lang="nl-NL" dirty="0"/>
              <a:t>Workshopweek: van 12 februari tot 16 februari 2024</a:t>
            </a:r>
            <a:endParaRPr lang="nl-B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05B6F91-576E-43E9-A171-99A461D23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0570" y="2084269"/>
            <a:ext cx="3135109" cy="313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15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>
          <a:xfrm>
            <a:off x="1640279" y="659486"/>
            <a:ext cx="9120717" cy="865188"/>
          </a:xfrm>
          <a:ln>
            <a:solidFill>
              <a:schemeClr val="accent6"/>
            </a:solidFill>
          </a:ln>
        </p:spPr>
        <p:txBody>
          <a:bodyPr anchor="ctr"/>
          <a:lstStyle/>
          <a:p>
            <a:pPr algn="ctr"/>
            <a:r>
              <a:rPr lang="nl-BE" dirty="0"/>
              <a:t>Volg ons…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5223641" y="2153936"/>
            <a:ext cx="7055440" cy="620796"/>
          </a:xfrm>
        </p:spPr>
        <p:txBody>
          <a:bodyPr/>
          <a:lstStyle/>
          <a:p>
            <a:r>
              <a:rPr lang="nl-BE" sz="2000">
                <a:hlinkClick r:id="rId2"/>
              </a:rPr>
              <a:t>www.facebook.com</a:t>
            </a:r>
            <a:r>
              <a:rPr lang="nl-BE" sz="2000" dirty="0">
                <a:hlinkClick r:id="rId2"/>
              </a:rPr>
              <a:t>/</a:t>
            </a:r>
            <a:r>
              <a:rPr lang="nl-BE" sz="2000" dirty="0" err="1">
                <a:hlinkClick r:id="rId2"/>
              </a:rPr>
              <a:t>ehbhotelmanagement</a:t>
            </a:r>
            <a:endParaRPr lang="nl-BE" sz="2000" dirty="0"/>
          </a:p>
          <a:p>
            <a:endParaRPr lang="nl-BE" sz="2000" dirty="0"/>
          </a:p>
          <a:p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6" b="27260"/>
          <a:stretch/>
        </p:blipFill>
        <p:spPr>
          <a:xfrm>
            <a:off x="785829" y="1988840"/>
            <a:ext cx="4047772" cy="93610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52" b="31707"/>
          <a:stretch/>
        </p:blipFill>
        <p:spPr>
          <a:xfrm>
            <a:off x="911424" y="3140968"/>
            <a:ext cx="5248583" cy="136815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98" y="4725144"/>
            <a:ext cx="3648405" cy="1539172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3215680" y="5125399"/>
            <a:ext cx="85449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www.instagram.com</a:t>
            </a:r>
            <a:r>
              <a:rPr lang="nl-BE" sz="2000" dirty="0"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/</a:t>
            </a:r>
            <a:r>
              <a:rPr lang="nl-BE" sz="2000" dirty="0" err="1"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ehb</a:t>
            </a:r>
            <a:r>
              <a:rPr lang="nl-BE" sz="2000" dirty="0">
                <a:latin typeface="Verdana" pitchFamily="34" charset="0"/>
                <a:ea typeface="Verdana" pitchFamily="34" charset="0"/>
                <a:cs typeface="Verdana" pitchFamily="34" charset="0"/>
                <a:hlinkClick r:id="rId6"/>
              </a:rPr>
              <a:t>_hotelmanagement</a:t>
            </a:r>
            <a:r>
              <a:rPr lang="nl-BE" dirty="0">
                <a:hlinkClick r:id="rId6"/>
              </a:rPr>
              <a:t>/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1363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11597" t="11853" r="13125" b="8024"/>
          <a:stretch/>
        </p:blipFill>
        <p:spPr>
          <a:xfrm>
            <a:off x="29744" y="0"/>
            <a:ext cx="12162256" cy="728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64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51FCA92-37FC-419D-880C-DEE030371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tekst 1"/>
          <p:cNvSpPr>
            <a:spLocks noGrp="1"/>
          </p:cNvSpPr>
          <p:nvPr>
            <p:ph type="title"/>
          </p:nvPr>
        </p:nvSpPr>
        <p:spPr>
          <a:xfrm>
            <a:off x="6728459" y="634946"/>
            <a:ext cx="5229861" cy="1450757"/>
          </a:xfrm>
        </p:spPr>
        <p:txBody>
          <a:bodyPr>
            <a:normAutofit/>
          </a:bodyPr>
          <a:lstStyle/>
          <a:p>
            <a:pPr algn="ctr"/>
            <a:r>
              <a:rPr lang="nl-BE" sz="4200" dirty="0"/>
              <a:t>Departement Mens &amp; Maatschappij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9F734FC-80ED-4400-9FB7-5800EE74A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3057906" cy="34082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EE246719-C6C1-4F92-B25F-BED8D0064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36" y="1111473"/>
            <a:ext cx="2784700" cy="182875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54C209B-0440-412E-BEBF-D8694B5A0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061" y="321733"/>
            <a:ext cx="2583939" cy="1955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BEEBACE-87BA-4CA1-BF49-0E9ABA508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40096" y="2085703"/>
            <a:ext cx="4114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FDA25563-C462-4DA6-BB84-8243A6C7D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879167"/>
            <a:ext cx="3057906" cy="2104612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 descr="Ken jij Campus Kanal al? | Erasmushogeschool Brussel">
            <a:extLst>
              <a:ext uri="{FF2B5EF4-FFF2-40B4-BE49-F238E27FC236}">
                <a16:creationId xmlns:a16="http://schemas.microsoft.com/office/drawing/2014/main" id="{26358A6F-26F2-4910-B0E3-59A5D9F65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337" y="4143546"/>
            <a:ext cx="2784700" cy="140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64044755-AC7C-421A-B935-8BA9A23F8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8588" y="2451014"/>
            <a:ext cx="2567411" cy="3532765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CFFE695-6739-4540-BBEB-A3D02F347E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752" y="2959817"/>
            <a:ext cx="2295082" cy="2515158"/>
          </a:xfrm>
          <a:prstGeom prst="rect">
            <a:avLst/>
          </a:prstGeom>
        </p:spPr>
      </p:pic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6728459" y="2198914"/>
            <a:ext cx="4821283" cy="36701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nl-BE" dirty="0"/>
          </a:p>
          <a:p>
            <a:pPr marL="0" indent="0" algn="ctr">
              <a:buNone/>
            </a:pPr>
            <a:r>
              <a:rPr lang="nl-BE" dirty="0"/>
              <a:t>Opleidingshoofd Hotelmanagement: Sarah De Ridder</a:t>
            </a:r>
          </a:p>
          <a:p>
            <a:endParaRPr lang="fr-FR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2225A9B-20AD-4869-96C9-770E8E704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14D5E4E-F019-44AF-AF49-8FBBFBBE6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0F0E793-377C-4FD9-A3AA-C65DEC60BD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8958" y="3429000"/>
            <a:ext cx="2559391" cy="1705834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60CCEB4-CCED-4B09-8A64-E78098A49D4B}"/>
              </a:ext>
            </a:extLst>
          </p:cNvPr>
          <p:cNvSpPr txBox="1"/>
          <p:nvPr/>
        </p:nvSpPr>
        <p:spPr>
          <a:xfrm>
            <a:off x="738229" y="3079456"/>
            <a:ext cx="2433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Campus Bloemenhof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1F785547-F6A3-45DE-ADB2-6987C638023E}"/>
              </a:ext>
            </a:extLst>
          </p:cNvPr>
          <p:cNvSpPr txBox="1"/>
          <p:nvPr/>
        </p:nvSpPr>
        <p:spPr>
          <a:xfrm>
            <a:off x="824149" y="5561861"/>
            <a:ext cx="1753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nl-BE" dirty="0"/>
              <a:t>Campus </a:t>
            </a:r>
            <a:r>
              <a:rPr lang="nl-BE" dirty="0" err="1"/>
              <a:t>Kanal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07980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80" y="1818640"/>
            <a:ext cx="10068560" cy="44560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BE" sz="3000" b="1" dirty="0"/>
              <a:t>Lessenrooster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BE" sz="2400" dirty="0"/>
              <a:t>Lessen tussen 9u00 &amp; 18u00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l-BE" sz="2400" dirty="0"/>
              <a:t>Tijdens springuren (beperkt)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nl-BE" sz="2200" dirty="0"/>
              <a:t>in groepjes samenwerken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nl-BE" sz="2200" dirty="0"/>
              <a:t>lessen/taken voorbereiden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nl-BE" sz="2200" dirty="0"/>
              <a:t>vakliteratuur lezen </a:t>
            </a: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nl-BE" sz="2400" dirty="0"/>
              <a:t>Lessenroosters + lokaalverdeling: intranet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nl-BE" sz="2200" dirty="0"/>
              <a:t>Wekelijks online nagaan: </a:t>
            </a:r>
            <a:r>
              <a:rPr lang="nl-BE" sz="2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http://rooster.ehb.be</a:t>
            </a:r>
            <a:endParaRPr lang="nl-BE" sz="220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nl-BE" sz="2200" dirty="0"/>
              <a:t>Afwezigheden lectoren nagaan op elektronische valven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Tijdelijke aanduiding voor tekst 1"/>
          <p:cNvSpPr>
            <a:spLocks noGrp="1"/>
          </p:cNvSpPr>
          <p:nvPr>
            <p:ph type="title"/>
          </p:nvPr>
        </p:nvSpPr>
        <p:spPr>
          <a:xfrm>
            <a:off x="1141415" y="296401"/>
            <a:ext cx="9905999" cy="1133006"/>
          </a:xfrm>
          <a:ln>
            <a:solidFill>
              <a:schemeClr val="tx1"/>
            </a:solidFill>
          </a:ln>
        </p:spPr>
        <p:txBody>
          <a:bodyPr anchor="ctr"/>
          <a:lstStyle/>
          <a:p>
            <a:pPr algn="ctr"/>
            <a:r>
              <a:rPr lang="nl-BE" dirty="0"/>
              <a:t>DEPARTEMENT M &amp; 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tekst 1"/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nl-BE" dirty="0"/>
              <a:t>DEPARTEMENT M &amp; M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9" r="34634" b="1"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pPr>
              <a:buNone/>
            </a:pPr>
            <a:endParaRPr lang="nl-BE" b="1" dirty="0"/>
          </a:p>
          <a:p>
            <a:pPr>
              <a:buNone/>
            </a:pPr>
            <a:r>
              <a:rPr lang="nl-BE" sz="2400" b="1" dirty="0"/>
              <a:t>Indeling in groepen</a:t>
            </a:r>
          </a:p>
          <a:p>
            <a:pPr marL="0" indent="0">
              <a:buNone/>
            </a:pPr>
            <a:r>
              <a:rPr lang="nl-BE" sz="2400" dirty="0"/>
              <a:t>4 groepen: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2400" dirty="0"/>
              <a:t>3 groepen Spaans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2400" dirty="0"/>
              <a:t>1 groep Duits</a:t>
            </a:r>
          </a:p>
          <a:p>
            <a:r>
              <a:rPr lang="nl-BE" sz="2400" dirty="0"/>
              <a:t>Indien graag met vrienden in dezelfde groep </a:t>
            </a:r>
          </a:p>
          <a:p>
            <a:r>
              <a:rPr lang="nl-BE" sz="2400" dirty="0"/>
              <a:t>        best samen inschrijven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" name="Pijl: rechts 1">
            <a:extLst>
              <a:ext uri="{FF2B5EF4-FFF2-40B4-BE49-F238E27FC236}">
                <a16:creationId xmlns:a16="http://schemas.microsoft.com/office/drawing/2014/main" id="{40CE2255-4BC2-45DE-8C57-4E61DA81BF1C}"/>
              </a:ext>
            </a:extLst>
          </p:cNvPr>
          <p:cNvSpPr/>
          <p:nvPr/>
        </p:nvSpPr>
        <p:spPr>
          <a:xfrm>
            <a:off x="5068967" y="5050046"/>
            <a:ext cx="400692" cy="297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1AF813-2D2F-4B78-9216-388AF161E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7181D2-95D5-4439-9BDF-14D4FDC7B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CAF8A5D-A596-470A-B068-8610BFBEB2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70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Programma 1HM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5040195" y="4245170"/>
            <a:ext cx="795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TALEN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4918213" y="2198767"/>
            <a:ext cx="918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SECTOR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008192" y="5538694"/>
            <a:ext cx="1655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MANAGEMENT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4985700" y="2922288"/>
            <a:ext cx="101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PROJECT</a:t>
            </a:r>
          </a:p>
        </p:txBody>
      </p:sp>
      <p:sp>
        <p:nvSpPr>
          <p:cNvPr id="9" name="Rechteraccolade 8"/>
          <p:cNvSpPr/>
          <p:nvPr/>
        </p:nvSpPr>
        <p:spPr>
          <a:xfrm>
            <a:off x="4501415" y="1962062"/>
            <a:ext cx="206478" cy="8202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hteraccolade 9"/>
          <p:cNvSpPr/>
          <p:nvPr/>
        </p:nvSpPr>
        <p:spPr>
          <a:xfrm>
            <a:off x="4512332" y="3941983"/>
            <a:ext cx="206478" cy="9757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eraccolade 10"/>
          <p:cNvSpPr/>
          <p:nvPr/>
        </p:nvSpPr>
        <p:spPr>
          <a:xfrm>
            <a:off x="4535106" y="5035034"/>
            <a:ext cx="183704" cy="137665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eraccolade 11"/>
          <p:cNvSpPr/>
          <p:nvPr/>
        </p:nvSpPr>
        <p:spPr>
          <a:xfrm>
            <a:off x="4512332" y="2867766"/>
            <a:ext cx="206478" cy="4783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ekstvak 3"/>
          <p:cNvSpPr txBox="1"/>
          <p:nvPr/>
        </p:nvSpPr>
        <p:spPr>
          <a:xfrm>
            <a:off x="7828508" y="2340271"/>
            <a:ext cx="41317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u="sng" dirty="0"/>
              <a:t>Keuzevak: </a:t>
            </a:r>
          </a:p>
          <a:p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Language Support (</a:t>
            </a:r>
            <a:r>
              <a:rPr lang="nl-BE" dirty="0" err="1"/>
              <a:t>Taalsas</a:t>
            </a:r>
            <a:r>
              <a:rPr lang="nl-BE" dirty="0"/>
              <a:t> Nederlands)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Spaans (5</a:t>
            </a:r>
            <a:r>
              <a:rPr lang="nl-BE" baseline="30000" dirty="0"/>
              <a:t>de</a:t>
            </a:r>
            <a:r>
              <a:rPr lang="nl-BE" dirty="0"/>
              <a:t> taal)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Duits (5</a:t>
            </a:r>
            <a:r>
              <a:rPr lang="nl-BE" baseline="30000" dirty="0"/>
              <a:t>de</a:t>
            </a:r>
            <a:r>
              <a:rPr lang="nl-BE" dirty="0"/>
              <a:t> taal)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Toeristisch-Recreatieve context</a:t>
            </a:r>
          </a:p>
          <a:p>
            <a:endParaRPr lang="nl-BE" dirty="0"/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9C945BE6-064A-BD4D-0071-598A1688C3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23367"/>
              </p:ext>
            </p:extLst>
          </p:nvPr>
        </p:nvGraphicFramePr>
        <p:xfrm>
          <a:off x="1303759" y="1962061"/>
          <a:ext cx="2874583" cy="4689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4583">
                  <a:extLst>
                    <a:ext uri="{9D8B030D-6E8A-4147-A177-3AD203B41FA5}">
                      <a16:colId xmlns:a16="http://schemas.microsoft.com/office/drawing/2014/main" val="557867119"/>
                    </a:ext>
                  </a:extLst>
                </a:gridCol>
              </a:tblGrid>
              <a:tr h="275830">
                <a:tc>
                  <a:txBody>
                    <a:bodyPr/>
                    <a:lstStyle/>
                    <a:p>
                      <a:pPr algn="l" fontAlgn="b"/>
                      <a:r>
                        <a:rPr lang="nl-BE" sz="1500" u="none" strike="noStrike" dirty="0">
                          <a:effectLst/>
                        </a:rPr>
                        <a:t>1: Inleiding tot </a:t>
                      </a:r>
                      <a:r>
                        <a:rPr lang="nl-BE" sz="1500" u="none" strike="noStrike" dirty="0" err="1">
                          <a:effectLst/>
                        </a:rPr>
                        <a:t>hospitality</a:t>
                      </a:r>
                      <a:r>
                        <a:rPr lang="nl-BE" sz="1500" u="none" strike="noStrike" dirty="0">
                          <a:effectLst/>
                        </a:rPr>
                        <a:t> </a:t>
                      </a:r>
                      <a:endParaRPr lang="nl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16083678"/>
                  </a:ext>
                </a:extLst>
              </a:tr>
              <a:tr h="275830">
                <a:tc>
                  <a:txBody>
                    <a:bodyPr/>
                    <a:lstStyle/>
                    <a:p>
                      <a:pPr algn="l" fontAlgn="b"/>
                      <a:r>
                        <a:rPr lang="nl-BE" sz="1500" u="none" strike="noStrike" dirty="0">
                          <a:effectLst/>
                        </a:rPr>
                        <a:t>1: Rooms </a:t>
                      </a:r>
                      <a:r>
                        <a:rPr lang="nl-BE" sz="1500" u="none" strike="noStrike" dirty="0" err="1">
                          <a:effectLst/>
                        </a:rPr>
                        <a:t>division</a:t>
                      </a:r>
                      <a:endParaRPr lang="nl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26736994"/>
                  </a:ext>
                </a:extLst>
              </a:tr>
              <a:tr h="275830">
                <a:tc>
                  <a:txBody>
                    <a:bodyPr/>
                    <a:lstStyle/>
                    <a:p>
                      <a:pPr algn="l" fontAlgn="b"/>
                      <a:r>
                        <a:rPr lang="nl-BE" sz="1500" u="none" strike="noStrike" dirty="0">
                          <a:effectLst/>
                        </a:rPr>
                        <a:t>1: Culinaire topics</a:t>
                      </a:r>
                      <a:endParaRPr lang="nl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09894600"/>
                  </a:ext>
                </a:extLst>
              </a:tr>
              <a:tr h="275830">
                <a:tc>
                  <a:txBody>
                    <a:bodyPr/>
                    <a:lstStyle/>
                    <a:p>
                      <a:pPr algn="l" fontAlgn="b"/>
                      <a:r>
                        <a:rPr lang="nl-BE" sz="1500" u="none" strike="noStrike" dirty="0">
                          <a:effectLst/>
                        </a:rPr>
                        <a:t>1: Project Hospitality</a:t>
                      </a:r>
                      <a:endParaRPr lang="nl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96271652"/>
                  </a:ext>
                </a:extLst>
              </a:tr>
              <a:tr h="275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1: Project walking dinner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7010061"/>
                  </a:ext>
                </a:extLst>
              </a:tr>
              <a:tr h="275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1: Stage 1 - hotel takeover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60076076"/>
                  </a:ext>
                </a:extLst>
              </a:tr>
              <a:tr h="275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1: Stage 1 - catering experience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15536373"/>
                  </a:ext>
                </a:extLst>
              </a:tr>
              <a:tr h="275830">
                <a:tc>
                  <a:txBody>
                    <a:bodyPr/>
                    <a:lstStyle/>
                    <a:p>
                      <a:pPr algn="l" fontAlgn="b"/>
                      <a:r>
                        <a:rPr lang="nl-BE" sz="1500" u="none" strike="noStrike" dirty="0">
                          <a:effectLst/>
                        </a:rPr>
                        <a:t>1: Professionele Communicatie</a:t>
                      </a:r>
                      <a:endParaRPr lang="nl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27741916"/>
                  </a:ext>
                </a:extLst>
              </a:tr>
              <a:tr h="275830">
                <a:tc>
                  <a:txBody>
                    <a:bodyPr/>
                    <a:lstStyle/>
                    <a:p>
                      <a:pPr algn="l" fontAlgn="b"/>
                      <a:r>
                        <a:rPr lang="nl-BE" sz="1500" u="none" strike="noStrike" dirty="0">
                          <a:effectLst/>
                        </a:rPr>
                        <a:t>1: Français 1 </a:t>
                      </a:r>
                      <a:endParaRPr lang="nl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57395704"/>
                  </a:ext>
                </a:extLst>
              </a:tr>
              <a:tr h="275830">
                <a:tc>
                  <a:txBody>
                    <a:bodyPr/>
                    <a:lstStyle/>
                    <a:p>
                      <a:pPr algn="l" fontAlgn="b"/>
                      <a:r>
                        <a:rPr lang="nl-BE" sz="1500" u="none" strike="noStrike" dirty="0">
                          <a:effectLst/>
                        </a:rPr>
                        <a:t>1: English 1</a:t>
                      </a:r>
                      <a:endParaRPr lang="nl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77328925"/>
                  </a:ext>
                </a:extLst>
              </a:tr>
              <a:tr h="275830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1: Deutsch 1 /</a:t>
                      </a:r>
                      <a:r>
                        <a:rPr lang="de-DE" sz="1500" u="none" strike="noStrike" dirty="0" err="1">
                          <a:effectLst/>
                        </a:rPr>
                        <a:t>Español</a:t>
                      </a:r>
                      <a:r>
                        <a:rPr lang="de-DE" sz="1500" u="none" strike="noStrike" dirty="0">
                          <a:effectLst/>
                        </a:rPr>
                        <a:t> 1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71445949"/>
                  </a:ext>
                </a:extLst>
              </a:tr>
              <a:tr h="275830">
                <a:tc>
                  <a:txBody>
                    <a:bodyPr/>
                    <a:lstStyle/>
                    <a:p>
                      <a:pPr algn="l" fontAlgn="b"/>
                      <a:r>
                        <a:rPr lang="nl-BE" sz="1500" u="none" strike="noStrike" dirty="0">
                          <a:effectLst/>
                        </a:rPr>
                        <a:t>1: Hospitality Marketing </a:t>
                      </a:r>
                      <a:endParaRPr lang="nl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44683466"/>
                  </a:ext>
                </a:extLst>
              </a:tr>
              <a:tr h="275830">
                <a:tc>
                  <a:txBody>
                    <a:bodyPr/>
                    <a:lstStyle/>
                    <a:p>
                      <a:pPr algn="l" fontAlgn="b"/>
                      <a:r>
                        <a:rPr lang="nl-BE" sz="1500" u="none" strike="noStrike" dirty="0">
                          <a:effectLst/>
                        </a:rPr>
                        <a:t>1: Economische actualiteit </a:t>
                      </a:r>
                      <a:endParaRPr lang="nl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52049821"/>
                  </a:ext>
                </a:extLst>
              </a:tr>
              <a:tr h="275830">
                <a:tc>
                  <a:txBody>
                    <a:bodyPr/>
                    <a:lstStyle/>
                    <a:p>
                      <a:pPr algn="l" fontAlgn="b"/>
                      <a:r>
                        <a:rPr lang="nl-BE" sz="1500" u="none" strike="noStrike" dirty="0">
                          <a:effectLst/>
                        </a:rPr>
                        <a:t>1: Inleiding tot boekhouden</a:t>
                      </a:r>
                      <a:endParaRPr lang="nl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29690429"/>
                  </a:ext>
                </a:extLst>
              </a:tr>
              <a:tr h="275830">
                <a:tc>
                  <a:txBody>
                    <a:bodyPr/>
                    <a:lstStyle/>
                    <a:p>
                      <a:pPr algn="l" fontAlgn="b"/>
                      <a:r>
                        <a:rPr lang="sv-SE" sz="1500" u="none" strike="noStrike" dirty="0">
                          <a:effectLst/>
                        </a:rPr>
                        <a:t>1: Digital skills 1 </a:t>
                      </a:r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74742809"/>
                  </a:ext>
                </a:extLst>
              </a:tr>
              <a:tr h="275830">
                <a:tc>
                  <a:txBody>
                    <a:bodyPr/>
                    <a:lstStyle/>
                    <a:p>
                      <a:pPr algn="l" fontAlgn="b"/>
                      <a:r>
                        <a:rPr lang="nl-BE" sz="1500" u="none" strike="noStrike" dirty="0">
                          <a:effectLst/>
                        </a:rPr>
                        <a:t>1: Juridische topics </a:t>
                      </a:r>
                      <a:endParaRPr lang="nl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28408116"/>
                  </a:ext>
                </a:extLst>
              </a:tr>
              <a:tr h="275830">
                <a:tc>
                  <a:txBody>
                    <a:bodyPr/>
                    <a:lstStyle/>
                    <a:p>
                      <a:pPr algn="l" fontAlgn="b"/>
                      <a:r>
                        <a:rPr lang="nl-BE" sz="1500" u="none" strike="noStrike" dirty="0">
                          <a:effectLst/>
                        </a:rPr>
                        <a:t>1: Keuzevak </a:t>
                      </a:r>
                      <a:endParaRPr lang="nl-B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07769475"/>
                  </a:ext>
                </a:extLst>
              </a:tr>
            </a:tbl>
          </a:graphicData>
        </a:graphic>
      </p:graphicFrame>
      <p:sp>
        <p:nvSpPr>
          <p:cNvPr id="13" name="Rechteraccolade 12">
            <a:extLst>
              <a:ext uri="{FF2B5EF4-FFF2-40B4-BE49-F238E27FC236}">
                <a16:creationId xmlns:a16="http://schemas.microsoft.com/office/drawing/2014/main" id="{949A19A6-7908-E094-1B62-054AFE5CF672}"/>
              </a:ext>
            </a:extLst>
          </p:cNvPr>
          <p:cNvSpPr/>
          <p:nvPr/>
        </p:nvSpPr>
        <p:spPr>
          <a:xfrm>
            <a:off x="4512332" y="3398839"/>
            <a:ext cx="206478" cy="4783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0B931585-B7F8-A57C-E85A-9FED4936213D}"/>
              </a:ext>
            </a:extLst>
          </p:cNvPr>
          <p:cNvSpPr txBox="1"/>
          <p:nvPr/>
        </p:nvSpPr>
        <p:spPr>
          <a:xfrm>
            <a:off x="4985700" y="3457487"/>
            <a:ext cx="783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STAGE</a:t>
            </a:r>
          </a:p>
        </p:txBody>
      </p:sp>
    </p:spTree>
    <p:extLst>
      <p:ext uri="{BB962C8B-B14F-4D97-AF65-F5344CB8AC3E}">
        <p14:creationId xmlns:p14="http://schemas.microsoft.com/office/powerpoint/2010/main" val="2866123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fr-FR" sz="3600" dirty="0" err="1">
                <a:solidFill>
                  <a:srgbClr val="FFFFFF"/>
                </a:solidFill>
              </a:rPr>
              <a:t>Praktijkgericht</a:t>
            </a:r>
            <a:r>
              <a:rPr lang="fr-FR" sz="3600" dirty="0">
                <a:solidFill>
                  <a:srgbClr val="FFFFFF"/>
                </a:solidFill>
              </a:rPr>
              <a:t> – 1HM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graphicFrame>
        <p:nvGraphicFramePr>
          <p:cNvPr id="15" name="Tijdelijke aanduiding voor inhoud 3">
            <a:extLst>
              <a:ext uri="{FF2B5EF4-FFF2-40B4-BE49-F238E27FC236}">
                <a16:creationId xmlns:a16="http://schemas.microsoft.com/office/drawing/2014/main" id="{7F83B5A4-6460-40C0-80B7-D3A713166F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8762073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0"/>
            <a:ext cx="3857625" cy="685800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5122" name="Picture 2" descr="Afbeeldingsresultaat voor hop on hop off bruss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2" y="4345955"/>
            <a:ext cx="4506913" cy="2760763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oto van EhB Hotelmanagement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8430"/>
            <a:ext cx="3797299" cy="379730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403351"/>
      </p:ext>
    </p:extLst>
  </p:cSld>
  <p:clrMapOvr>
    <a:masterClrMapping/>
  </p:clrMapOvr>
</p:sld>
</file>

<file path=ppt/theme/theme1.xml><?xml version="1.0" encoding="utf-8"?>
<a:theme xmlns:a="http://schemas.openxmlformats.org/drawingml/2006/main" name="Terugblik">
  <a:themeElements>
    <a:clrScheme name="Terugbli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rugblik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rugblik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710</Words>
  <Application>Microsoft Office PowerPoint</Application>
  <PresentationFormat>Breedbeeld</PresentationFormat>
  <Paragraphs>167</Paragraphs>
  <Slides>25</Slides>
  <Notes>1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Verdana</vt:lpstr>
      <vt:lpstr>Wingdings</vt:lpstr>
      <vt:lpstr>Terugblik</vt:lpstr>
      <vt:lpstr>Hospitality management</vt:lpstr>
      <vt:lpstr>INHOUD</vt:lpstr>
      <vt:lpstr>Departement Mens &amp; Maatschappij</vt:lpstr>
      <vt:lpstr>DEPARTEMENT M &amp; M</vt:lpstr>
      <vt:lpstr>DEPARTEMENT M &amp; M</vt:lpstr>
      <vt:lpstr>PowerPoint-presentatie</vt:lpstr>
      <vt:lpstr>Programma 1HM</vt:lpstr>
      <vt:lpstr>Praktijkgericht – 1HM </vt:lpstr>
      <vt:lpstr>PowerPoint-presentatie</vt:lpstr>
      <vt:lpstr>Praktijkgericht – 1HM</vt:lpstr>
      <vt:lpstr>PowerPoint-presentatie</vt:lpstr>
      <vt:lpstr>Praktijkgericht – 1HM – Stage 1</vt:lpstr>
      <vt:lpstr>Praktijkgericht – 1HM</vt:lpstr>
      <vt:lpstr>Praktijkgericht – 2HM</vt:lpstr>
      <vt:lpstr>PowerPoint-presentatie</vt:lpstr>
      <vt:lpstr>Praktijkgericht – 3HM</vt:lpstr>
      <vt:lpstr>Praktijkgericht</vt:lpstr>
      <vt:lpstr>Praktijkgericht – 2HM</vt:lpstr>
      <vt:lpstr>Praktijkgericht – 3HM</vt:lpstr>
      <vt:lpstr>Internationalisering</vt:lpstr>
      <vt:lpstr>WAAROM HM AAN EHB?</vt:lpstr>
      <vt:lpstr>Brussel, een troef</vt:lpstr>
      <vt:lpstr>OPENDEURDAGEN en OPENLESSEN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Hotelmanagement</dc:title>
  <dc:creator>DE RIDDER Sarah</dc:creator>
  <cp:lastModifiedBy>DE RIDDER Sarah</cp:lastModifiedBy>
  <cp:revision>37</cp:revision>
  <dcterms:created xsi:type="dcterms:W3CDTF">2020-10-26T15:53:43Z</dcterms:created>
  <dcterms:modified xsi:type="dcterms:W3CDTF">2023-11-20T14:46:23Z</dcterms:modified>
</cp:coreProperties>
</file>