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4" r:id="rId4"/>
  </p:sldMasterIdLst>
  <p:notesMasterIdLst>
    <p:notesMasterId r:id="rId36"/>
  </p:notesMasterIdLst>
  <p:handoutMasterIdLst>
    <p:handoutMasterId r:id="rId37"/>
  </p:handoutMasterIdLst>
  <p:sldIdLst>
    <p:sldId id="303" r:id="rId5"/>
    <p:sldId id="440" r:id="rId6"/>
    <p:sldId id="419" r:id="rId7"/>
    <p:sldId id="417" r:id="rId8"/>
    <p:sldId id="299" r:id="rId9"/>
    <p:sldId id="433" r:id="rId10"/>
    <p:sldId id="441" r:id="rId11"/>
    <p:sldId id="349" r:id="rId12"/>
    <p:sldId id="434" r:id="rId13"/>
    <p:sldId id="420" r:id="rId14"/>
    <p:sldId id="359" r:id="rId15"/>
    <p:sldId id="435" r:id="rId16"/>
    <p:sldId id="427" r:id="rId17"/>
    <p:sldId id="421" r:id="rId18"/>
    <p:sldId id="422" r:id="rId19"/>
    <p:sldId id="414" r:id="rId20"/>
    <p:sldId id="438" r:id="rId21"/>
    <p:sldId id="386" r:id="rId22"/>
    <p:sldId id="439" r:id="rId23"/>
    <p:sldId id="430" r:id="rId24"/>
    <p:sldId id="423" r:id="rId25"/>
    <p:sldId id="398" r:id="rId26"/>
    <p:sldId id="292" r:id="rId27"/>
    <p:sldId id="409" r:id="rId28"/>
    <p:sldId id="431" r:id="rId29"/>
    <p:sldId id="432" r:id="rId30"/>
    <p:sldId id="424" r:id="rId31"/>
    <p:sldId id="425" r:id="rId32"/>
    <p:sldId id="442" r:id="rId33"/>
    <p:sldId id="429" r:id="rId34"/>
    <p:sldId id="426" r:id="rId3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325" userDrawn="1">
          <p15:clr>
            <a:srgbClr val="A4A3A4"/>
          </p15:clr>
        </p15:guide>
        <p15:guide id="4" pos="461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eerle Scheirs" initials="VS" lastIdx="1" clrIdx="6"/>
  <p:cmAuthor id="1" name="Bart Croonenborghs" initials="BC" lastIdx="1" clrIdx="0"/>
  <p:cmAuthor id="2" name="Bart Croonenborghs" initials="BC [2]" lastIdx="1" clrIdx="1"/>
  <p:cmAuthor id="3" name="Bart Croonenborghs" initials="BC [3]" lastIdx="1" clrIdx="2"/>
  <p:cmAuthor id="4" name="Bart Croonenborghs" initials="BC [4]" lastIdx="1" clrIdx="3"/>
  <p:cmAuthor id="5" name="Bart Croonenborghs" initials="BC [5]" lastIdx="1" clrIdx="4"/>
  <p:cmAuthor id="6" name="Bart Croonenborghs" initials="BC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00"/>
    <a:srgbClr val="00329F"/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6B639-59F5-1B4F-A786-0FA64F2BCAF4}" v="7" dt="2023-11-21T13:16:06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6338" autoAdjust="0"/>
  </p:normalViewPr>
  <p:slideViewPr>
    <p:cSldViewPr snapToGrid="0" snapToObjects="1">
      <p:cViewPr varScale="1">
        <p:scale>
          <a:sx n="100" d="100"/>
          <a:sy n="100" d="100"/>
        </p:scale>
        <p:origin x="994" y="72"/>
      </p:cViewPr>
      <p:guideLst>
        <p:guide orient="horz" pos="3362"/>
        <p:guide pos="3840"/>
        <p:guide pos="325"/>
        <p:guide pos="461"/>
        <p:guide orient="horz" pos="6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5640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Caluwaerts" userId="905c71a3-38d9-4246-a0f6-d9fe53408797" providerId="ADAL" clId="{2E06B639-59F5-1B4F-A786-0FA64F2BCAF4}"/>
    <pc:docChg chg="undo custSel addSld delSld modSld">
      <pc:chgData name="Julie Caluwaerts" userId="905c71a3-38d9-4246-a0f6-d9fe53408797" providerId="ADAL" clId="{2E06B639-59F5-1B4F-A786-0FA64F2BCAF4}" dt="2023-11-21T13:16:16.746" v="1023" actId="478"/>
      <pc:docMkLst>
        <pc:docMk/>
      </pc:docMkLst>
      <pc:sldChg chg="modSp add del mod">
        <pc:chgData name="Julie Caluwaerts" userId="905c71a3-38d9-4246-a0f6-d9fe53408797" providerId="ADAL" clId="{2E06B639-59F5-1B4F-A786-0FA64F2BCAF4}" dt="2023-11-21T13:09:48.200" v="985"/>
        <pc:sldMkLst>
          <pc:docMk/>
          <pc:sldMk cId="1552062597" sldId="292"/>
        </pc:sldMkLst>
        <pc:spChg chg="mod">
          <ac:chgData name="Julie Caluwaerts" userId="905c71a3-38d9-4246-a0f6-d9fe53408797" providerId="ADAL" clId="{2E06B639-59F5-1B4F-A786-0FA64F2BCAF4}" dt="2023-11-21T10:53:14.379" v="244" actId="20577"/>
          <ac:spMkLst>
            <pc:docMk/>
            <pc:sldMk cId="1552062597" sldId="292"/>
            <ac:spMk id="16" creationId="{242A5D1D-B8D9-43CB-B175-A9E03EC34A12}"/>
          </ac:spMkLst>
        </pc:spChg>
      </pc:sldChg>
      <pc:sldChg chg="delSp modSp mod">
        <pc:chgData name="Julie Caluwaerts" userId="905c71a3-38d9-4246-a0f6-d9fe53408797" providerId="ADAL" clId="{2E06B639-59F5-1B4F-A786-0FA64F2BCAF4}" dt="2023-11-21T11:42:39.337" v="732" actId="478"/>
        <pc:sldMkLst>
          <pc:docMk/>
          <pc:sldMk cId="1921419818" sldId="299"/>
        </pc:sldMkLst>
        <pc:spChg chg="del mod">
          <ac:chgData name="Julie Caluwaerts" userId="905c71a3-38d9-4246-a0f6-d9fe53408797" providerId="ADAL" clId="{2E06B639-59F5-1B4F-A786-0FA64F2BCAF4}" dt="2023-11-21T11:42:36.817" v="730" actId="478"/>
          <ac:spMkLst>
            <pc:docMk/>
            <pc:sldMk cId="1921419818" sldId="299"/>
            <ac:spMk id="3" creationId="{00000000-0000-0000-0000-000000000000}"/>
          </ac:spMkLst>
        </pc:spChg>
        <pc:spChg chg="del mod">
          <ac:chgData name="Julie Caluwaerts" userId="905c71a3-38d9-4246-a0f6-d9fe53408797" providerId="ADAL" clId="{2E06B639-59F5-1B4F-A786-0FA64F2BCAF4}" dt="2023-11-21T11:42:39.337" v="732" actId="478"/>
          <ac:spMkLst>
            <pc:docMk/>
            <pc:sldMk cId="1921419818" sldId="299"/>
            <ac:spMk id="4" creationId="{00000000-0000-0000-0000-000000000000}"/>
          </ac:spMkLst>
        </pc:spChg>
      </pc:sldChg>
      <pc:sldChg chg="delSp mod">
        <pc:chgData name="Julie Caluwaerts" userId="905c71a3-38d9-4246-a0f6-d9fe53408797" providerId="ADAL" clId="{2E06B639-59F5-1B4F-A786-0FA64F2BCAF4}" dt="2023-11-21T11:43:26.571" v="736" actId="478"/>
        <pc:sldMkLst>
          <pc:docMk/>
          <pc:sldMk cId="795154294" sldId="349"/>
        </pc:sldMkLst>
        <pc:spChg chg="del">
          <ac:chgData name="Julie Caluwaerts" userId="905c71a3-38d9-4246-a0f6-d9fe53408797" providerId="ADAL" clId="{2E06B639-59F5-1B4F-A786-0FA64F2BCAF4}" dt="2023-11-21T11:43:23.352" v="735" actId="478"/>
          <ac:spMkLst>
            <pc:docMk/>
            <pc:sldMk cId="795154294" sldId="349"/>
            <ac:spMk id="3" creationId="{00000000-0000-0000-0000-000000000000}"/>
          </ac:spMkLst>
        </pc:spChg>
        <pc:spChg chg="del">
          <ac:chgData name="Julie Caluwaerts" userId="905c71a3-38d9-4246-a0f6-d9fe53408797" providerId="ADAL" clId="{2E06B639-59F5-1B4F-A786-0FA64F2BCAF4}" dt="2023-11-21T11:43:26.571" v="736" actId="478"/>
          <ac:spMkLst>
            <pc:docMk/>
            <pc:sldMk cId="795154294" sldId="349"/>
            <ac:spMk id="4" creationId="{00000000-0000-0000-0000-000000000000}"/>
          </ac:spMkLst>
        </pc:spChg>
      </pc:sldChg>
      <pc:sldChg chg="delSp mod">
        <pc:chgData name="Julie Caluwaerts" userId="905c71a3-38d9-4246-a0f6-d9fe53408797" providerId="ADAL" clId="{2E06B639-59F5-1B4F-A786-0FA64F2BCAF4}" dt="2023-11-21T11:43:49.677" v="740" actId="478"/>
        <pc:sldMkLst>
          <pc:docMk/>
          <pc:sldMk cId="1035251960" sldId="359"/>
        </pc:sldMkLst>
        <pc:spChg chg="del">
          <ac:chgData name="Julie Caluwaerts" userId="905c71a3-38d9-4246-a0f6-d9fe53408797" providerId="ADAL" clId="{2E06B639-59F5-1B4F-A786-0FA64F2BCAF4}" dt="2023-11-21T11:43:49.677" v="740" actId="478"/>
          <ac:spMkLst>
            <pc:docMk/>
            <pc:sldMk cId="1035251960" sldId="359"/>
            <ac:spMk id="3" creationId="{00000000-0000-0000-0000-000000000000}"/>
          </ac:spMkLst>
        </pc:spChg>
        <pc:spChg chg="del">
          <ac:chgData name="Julie Caluwaerts" userId="905c71a3-38d9-4246-a0f6-d9fe53408797" providerId="ADAL" clId="{2E06B639-59F5-1B4F-A786-0FA64F2BCAF4}" dt="2023-11-21T11:43:46.419" v="739" actId="478"/>
          <ac:spMkLst>
            <pc:docMk/>
            <pc:sldMk cId="1035251960" sldId="359"/>
            <ac:spMk id="4" creationId="{00000000-0000-0000-0000-000000000000}"/>
          </ac:spMkLst>
        </pc:spChg>
      </pc:sldChg>
      <pc:sldChg chg="delSp mod">
        <pc:chgData name="Julie Caluwaerts" userId="905c71a3-38d9-4246-a0f6-d9fe53408797" providerId="ADAL" clId="{2E06B639-59F5-1B4F-A786-0FA64F2BCAF4}" dt="2023-11-21T11:47:24.829" v="760" actId="478"/>
        <pc:sldMkLst>
          <pc:docMk/>
          <pc:sldMk cId="4096734319" sldId="386"/>
        </pc:sldMkLst>
        <pc:spChg chg="del">
          <ac:chgData name="Julie Caluwaerts" userId="905c71a3-38d9-4246-a0f6-d9fe53408797" providerId="ADAL" clId="{2E06B639-59F5-1B4F-A786-0FA64F2BCAF4}" dt="2023-11-21T11:47:22.573" v="759" actId="478"/>
          <ac:spMkLst>
            <pc:docMk/>
            <pc:sldMk cId="4096734319" sldId="386"/>
            <ac:spMk id="3" creationId="{00000000-0000-0000-0000-000000000000}"/>
          </ac:spMkLst>
        </pc:spChg>
        <pc:spChg chg="del">
          <ac:chgData name="Julie Caluwaerts" userId="905c71a3-38d9-4246-a0f6-d9fe53408797" providerId="ADAL" clId="{2E06B639-59F5-1B4F-A786-0FA64F2BCAF4}" dt="2023-11-21T11:47:24.829" v="760" actId="478"/>
          <ac:spMkLst>
            <pc:docMk/>
            <pc:sldMk cId="4096734319" sldId="386"/>
            <ac:spMk id="4" creationId="{00000000-0000-0000-0000-000000000000}"/>
          </ac:spMkLst>
        </pc:spChg>
      </pc:sldChg>
      <pc:sldChg chg="modSp mod">
        <pc:chgData name="Julie Caluwaerts" userId="905c71a3-38d9-4246-a0f6-d9fe53408797" providerId="ADAL" clId="{2E06B639-59F5-1B4F-A786-0FA64F2BCAF4}" dt="2023-11-21T10:53:26.928" v="245" actId="20577"/>
        <pc:sldMkLst>
          <pc:docMk/>
          <pc:sldMk cId="2988295891" sldId="409"/>
        </pc:sldMkLst>
        <pc:spChg chg="mod">
          <ac:chgData name="Julie Caluwaerts" userId="905c71a3-38d9-4246-a0f6-d9fe53408797" providerId="ADAL" clId="{2E06B639-59F5-1B4F-A786-0FA64F2BCAF4}" dt="2023-11-21T10:53:26.928" v="245" actId="20577"/>
          <ac:spMkLst>
            <pc:docMk/>
            <pc:sldMk cId="2988295891" sldId="409"/>
            <ac:spMk id="4" creationId="{9C5DD4DE-E971-8E48-9BD1-F9D62920B55D}"/>
          </ac:spMkLst>
        </pc:spChg>
      </pc:sldChg>
      <pc:sldChg chg="delSp modSp mod">
        <pc:chgData name="Julie Caluwaerts" userId="905c71a3-38d9-4246-a0f6-d9fe53408797" providerId="ADAL" clId="{2E06B639-59F5-1B4F-A786-0FA64F2BCAF4}" dt="2023-11-21T11:47:07.216" v="756" actId="478"/>
        <pc:sldMkLst>
          <pc:docMk/>
          <pc:sldMk cId="941537873" sldId="414"/>
        </pc:sldMkLst>
        <pc:spChg chg="del">
          <ac:chgData name="Julie Caluwaerts" userId="905c71a3-38d9-4246-a0f6-d9fe53408797" providerId="ADAL" clId="{2E06B639-59F5-1B4F-A786-0FA64F2BCAF4}" dt="2023-11-21T11:47:00.179" v="753" actId="478"/>
          <ac:spMkLst>
            <pc:docMk/>
            <pc:sldMk cId="941537873" sldId="414"/>
            <ac:spMk id="3" creationId="{00000000-0000-0000-0000-000000000000}"/>
          </ac:spMkLst>
        </pc:spChg>
        <pc:spChg chg="del mod">
          <ac:chgData name="Julie Caluwaerts" userId="905c71a3-38d9-4246-a0f6-d9fe53408797" providerId="ADAL" clId="{2E06B639-59F5-1B4F-A786-0FA64F2BCAF4}" dt="2023-11-21T11:47:07.216" v="756" actId="478"/>
          <ac:spMkLst>
            <pc:docMk/>
            <pc:sldMk cId="941537873" sldId="414"/>
            <ac:spMk id="4" creationId="{00000000-0000-0000-0000-000000000000}"/>
          </ac:spMkLst>
        </pc:spChg>
      </pc:sldChg>
      <pc:sldChg chg="del">
        <pc:chgData name="Julie Caluwaerts" userId="905c71a3-38d9-4246-a0f6-d9fe53408797" providerId="ADAL" clId="{2E06B639-59F5-1B4F-A786-0FA64F2BCAF4}" dt="2023-11-21T11:51:10.791" v="813" actId="2696"/>
        <pc:sldMkLst>
          <pc:docMk/>
          <pc:sldMk cId="352355946" sldId="418"/>
        </pc:sldMkLst>
      </pc:sldChg>
      <pc:sldChg chg="add">
        <pc:chgData name="Julie Caluwaerts" userId="905c71a3-38d9-4246-a0f6-d9fe53408797" providerId="ADAL" clId="{2E06B639-59F5-1B4F-A786-0FA64F2BCAF4}" dt="2023-11-21T11:52:00.481" v="814"/>
        <pc:sldMkLst>
          <pc:docMk/>
          <pc:sldMk cId="2281791842" sldId="419"/>
        </pc:sldMkLst>
      </pc:sldChg>
      <pc:sldChg chg="modSp mod">
        <pc:chgData name="Julie Caluwaerts" userId="905c71a3-38d9-4246-a0f6-d9fe53408797" providerId="ADAL" clId="{2E06B639-59F5-1B4F-A786-0FA64F2BCAF4}" dt="2023-11-21T11:46:42.341" v="752" actId="1076"/>
        <pc:sldMkLst>
          <pc:docMk/>
          <pc:sldMk cId="2033841342" sldId="422"/>
        </pc:sldMkLst>
        <pc:spChg chg="mod">
          <ac:chgData name="Julie Caluwaerts" userId="905c71a3-38d9-4246-a0f6-d9fe53408797" providerId="ADAL" clId="{2E06B639-59F5-1B4F-A786-0FA64F2BCAF4}" dt="2023-11-21T11:46:41.908" v="751" actId="1076"/>
          <ac:spMkLst>
            <pc:docMk/>
            <pc:sldMk cId="2033841342" sldId="422"/>
            <ac:spMk id="5" creationId="{DEA9D46F-4C92-4675-A9CC-FB486E5A7CBE}"/>
          </ac:spMkLst>
        </pc:spChg>
        <pc:graphicFrameChg chg="mod">
          <ac:chgData name="Julie Caluwaerts" userId="905c71a3-38d9-4246-a0f6-d9fe53408797" providerId="ADAL" clId="{2E06B639-59F5-1B4F-A786-0FA64F2BCAF4}" dt="2023-11-21T11:46:42.341" v="752" actId="1076"/>
          <ac:graphicFrameMkLst>
            <pc:docMk/>
            <pc:sldMk cId="2033841342" sldId="422"/>
            <ac:graphicFrameMk id="9" creationId="{6B8F710C-488E-4617-A24B-552BCD262C5C}"/>
          </ac:graphicFrameMkLst>
        </pc:graphicFrameChg>
      </pc:sldChg>
      <pc:sldChg chg="modNotesTx">
        <pc:chgData name="Julie Caluwaerts" userId="905c71a3-38d9-4246-a0f6-d9fe53408797" providerId="ADAL" clId="{2E06B639-59F5-1B4F-A786-0FA64F2BCAF4}" dt="2023-11-21T13:12:42.399" v="986" actId="20577"/>
        <pc:sldMkLst>
          <pc:docMk/>
          <pc:sldMk cId="376082478" sldId="424"/>
        </pc:sldMkLst>
      </pc:sldChg>
      <pc:sldChg chg="modNotesTx">
        <pc:chgData name="Julie Caluwaerts" userId="905c71a3-38d9-4246-a0f6-d9fe53408797" providerId="ADAL" clId="{2E06B639-59F5-1B4F-A786-0FA64F2BCAF4}" dt="2023-11-21T13:12:54.682" v="988" actId="20577"/>
        <pc:sldMkLst>
          <pc:docMk/>
          <pc:sldMk cId="2649868820" sldId="425"/>
        </pc:sldMkLst>
      </pc:sldChg>
      <pc:sldChg chg="addSp modSp mod">
        <pc:chgData name="Julie Caluwaerts" userId="905c71a3-38d9-4246-a0f6-d9fe53408797" providerId="ADAL" clId="{2E06B639-59F5-1B4F-A786-0FA64F2BCAF4}" dt="2023-11-21T11:49:46.794" v="811"/>
        <pc:sldMkLst>
          <pc:docMk/>
          <pc:sldMk cId="1881495706" sldId="426"/>
        </pc:sldMkLst>
        <pc:spChg chg="add mod">
          <ac:chgData name="Julie Caluwaerts" userId="905c71a3-38d9-4246-a0f6-d9fe53408797" providerId="ADAL" clId="{2E06B639-59F5-1B4F-A786-0FA64F2BCAF4}" dt="2023-11-21T11:49:46.794" v="811"/>
          <ac:spMkLst>
            <pc:docMk/>
            <pc:sldMk cId="1881495706" sldId="426"/>
            <ac:spMk id="2" creationId="{693B0014-1F2F-A2E0-2C81-790EB0822FAB}"/>
          </ac:spMkLst>
        </pc:spChg>
        <pc:spChg chg="mod">
          <ac:chgData name="Julie Caluwaerts" userId="905c71a3-38d9-4246-a0f6-d9fe53408797" providerId="ADAL" clId="{2E06B639-59F5-1B4F-A786-0FA64F2BCAF4}" dt="2023-11-21T11:48:22.536" v="774" actId="14100"/>
          <ac:spMkLst>
            <pc:docMk/>
            <pc:sldMk cId="1881495706" sldId="426"/>
            <ac:spMk id="7" creationId="{692376AB-C7AF-4EDA-BBE1-8C5F1840A374}"/>
          </ac:spMkLst>
        </pc:spChg>
      </pc:sldChg>
      <pc:sldChg chg="delSp modSp mod">
        <pc:chgData name="Julie Caluwaerts" userId="905c71a3-38d9-4246-a0f6-d9fe53408797" providerId="ADAL" clId="{2E06B639-59F5-1B4F-A786-0FA64F2BCAF4}" dt="2023-11-21T11:44:17.983" v="748" actId="478"/>
        <pc:sldMkLst>
          <pc:docMk/>
          <pc:sldMk cId="2572728067" sldId="427"/>
        </pc:sldMkLst>
        <pc:spChg chg="del mod">
          <ac:chgData name="Julie Caluwaerts" userId="905c71a3-38d9-4246-a0f6-d9fe53408797" providerId="ADAL" clId="{2E06B639-59F5-1B4F-A786-0FA64F2BCAF4}" dt="2023-11-21T11:44:17.983" v="748" actId="478"/>
          <ac:spMkLst>
            <pc:docMk/>
            <pc:sldMk cId="2572728067" sldId="427"/>
            <ac:spMk id="2" creationId="{29F3BC74-8DED-C84D-8CA1-37144120CBBB}"/>
          </ac:spMkLst>
        </pc:spChg>
        <pc:spChg chg="del">
          <ac:chgData name="Julie Caluwaerts" userId="905c71a3-38d9-4246-a0f6-d9fe53408797" providerId="ADAL" clId="{2E06B639-59F5-1B4F-A786-0FA64F2BCAF4}" dt="2023-11-21T11:44:06.433" v="745" actId="478"/>
          <ac:spMkLst>
            <pc:docMk/>
            <pc:sldMk cId="2572728067" sldId="427"/>
            <ac:spMk id="3" creationId="{18C3687C-AB8E-2B43-8C73-CA376E051AE9}"/>
          </ac:spMkLst>
        </pc:spChg>
        <pc:spChg chg="mod">
          <ac:chgData name="Julie Caluwaerts" userId="905c71a3-38d9-4246-a0f6-d9fe53408797" providerId="ADAL" clId="{2E06B639-59F5-1B4F-A786-0FA64F2BCAF4}" dt="2023-11-21T11:44:03.827" v="744" actId="20577"/>
          <ac:spMkLst>
            <pc:docMk/>
            <pc:sldMk cId="2572728067" sldId="427"/>
            <ac:spMk id="9" creationId="{70BD2F83-4925-7F48-8648-F9B34ABD7785}"/>
          </ac:spMkLst>
        </pc:spChg>
      </pc:sldChg>
      <pc:sldChg chg="delSp del mod">
        <pc:chgData name="Julie Caluwaerts" userId="905c71a3-38d9-4246-a0f6-d9fe53408797" providerId="ADAL" clId="{2E06B639-59F5-1B4F-A786-0FA64F2BCAF4}" dt="2023-11-21T13:14:46.024" v="990" actId="2696"/>
        <pc:sldMkLst>
          <pc:docMk/>
          <pc:sldMk cId="428228975" sldId="428"/>
        </pc:sldMkLst>
        <pc:spChg chg="del">
          <ac:chgData name="Julie Caluwaerts" userId="905c71a3-38d9-4246-a0f6-d9fe53408797" providerId="ADAL" clId="{2E06B639-59F5-1B4F-A786-0FA64F2BCAF4}" dt="2023-11-21T11:47:54.627" v="767" actId="478"/>
          <ac:spMkLst>
            <pc:docMk/>
            <pc:sldMk cId="428228975" sldId="428"/>
            <ac:spMk id="2" creationId="{2A2D0783-6FF8-224F-819E-F81F35EBFDE7}"/>
          </ac:spMkLst>
        </pc:spChg>
        <pc:spChg chg="del">
          <ac:chgData name="Julie Caluwaerts" userId="905c71a3-38d9-4246-a0f6-d9fe53408797" providerId="ADAL" clId="{2E06B639-59F5-1B4F-A786-0FA64F2BCAF4}" dt="2023-11-21T11:47:56.870" v="768" actId="478"/>
          <ac:spMkLst>
            <pc:docMk/>
            <pc:sldMk cId="428228975" sldId="428"/>
            <ac:spMk id="3" creationId="{C57E31FF-5E9C-A94C-A6A7-96B5D82ECF72}"/>
          </ac:spMkLst>
        </pc:spChg>
      </pc:sldChg>
      <pc:sldChg chg="delSp modSp add del mod">
        <pc:chgData name="Julie Caluwaerts" userId="905c71a3-38d9-4246-a0f6-d9fe53408797" providerId="ADAL" clId="{2E06B639-59F5-1B4F-A786-0FA64F2BCAF4}" dt="2023-11-21T13:16:16.746" v="1023" actId="478"/>
        <pc:sldMkLst>
          <pc:docMk/>
          <pc:sldMk cId="1694739894" sldId="429"/>
        </pc:sldMkLst>
        <pc:spChg chg="del">
          <ac:chgData name="Julie Caluwaerts" userId="905c71a3-38d9-4246-a0f6-d9fe53408797" providerId="ADAL" clId="{2E06B639-59F5-1B4F-A786-0FA64F2BCAF4}" dt="2023-11-21T13:16:11.331" v="1021" actId="478"/>
          <ac:spMkLst>
            <pc:docMk/>
            <pc:sldMk cId="1694739894" sldId="429"/>
            <ac:spMk id="2" creationId="{A5FB0574-6C7B-C645-BECD-A9FC2073DA1F}"/>
          </ac:spMkLst>
        </pc:spChg>
        <pc:spChg chg="del mod">
          <ac:chgData name="Julie Caluwaerts" userId="905c71a3-38d9-4246-a0f6-d9fe53408797" providerId="ADAL" clId="{2E06B639-59F5-1B4F-A786-0FA64F2BCAF4}" dt="2023-11-21T13:16:16.746" v="1023" actId="478"/>
          <ac:spMkLst>
            <pc:docMk/>
            <pc:sldMk cId="1694739894" sldId="429"/>
            <ac:spMk id="3" creationId="{1AC57221-8F30-F647-82DF-342CAA200628}"/>
          </ac:spMkLst>
        </pc:spChg>
      </pc:sldChg>
      <pc:sldChg chg="delSp modSp add mod">
        <pc:chgData name="Julie Caluwaerts" userId="905c71a3-38d9-4246-a0f6-d9fe53408797" providerId="ADAL" clId="{2E06B639-59F5-1B4F-A786-0FA64F2BCAF4}" dt="2023-11-21T11:56:22.527" v="983" actId="478"/>
        <pc:sldMkLst>
          <pc:docMk/>
          <pc:sldMk cId="893098736" sldId="430"/>
        </pc:sldMkLst>
        <pc:spChg chg="del">
          <ac:chgData name="Julie Caluwaerts" userId="905c71a3-38d9-4246-a0f6-d9fe53408797" providerId="ADAL" clId="{2E06B639-59F5-1B4F-A786-0FA64F2BCAF4}" dt="2023-11-21T11:56:22.527" v="983" actId="478"/>
          <ac:spMkLst>
            <pc:docMk/>
            <pc:sldMk cId="893098736" sldId="430"/>
            <ac:spMk id="2" creationId="{9BA0EDC2-1373-4C00-A410-E731678E1C0C}"/>
          </ac:spMkLst>
        </pc:spChg>
        <pc:spChg chg="del">
          <ac:chgData name="Julie Caluwaerts" userId="905c71a3-38d9-4246-a0f6-d9fe53408797" providerId="ADAL" clId="{2E06B639-59F5-1B4F-A786-0FA64F2BCAF4}" dt="2023-11-21T11:56:19.237" v="982" actId="478"/>
          <ac:spMkLst>
            <pc:docMk/>
            <pc:sldMk cId="893098736" sldId="430"/>
            <ac:spMk id="3" creationId="{35DD001B-0265-42FE-AB7C-F9638A83DD15}"/>
          </ac:spMkLst>
        </pc:spChg>
        <pc:spChg chg="mod">
          <ac:chgData name="Julie Caluwaerts" userId="905c71a3-38d9-4246-a0f6-d9fe53408797" providerId="ADAL" clId="{2E06B639-59F5-1B4F-A786-0FA64F2BCAF4}" dt="2023-11-21T11:56:01.344" v="981" actId="14100"/>
          <ac:spMkLst>
            <pc:docMk/>
            <pc:sldMk cId="893098736" sldId="430"/>
            <ac:spMk id="5" creationId="{F1E348E5-8EE3-4E0B-98B8-C5100AE32D1F}"/>
          </ac:spMkLst>
        </pc:spChg>
      </pc:sldChg>
      <pc:sldChg chg="delSp mod">
        <pc:chgData name="Julie Caluwaerts" userId="905c71a3-38d9-4246-a0f6-d9fe53408797" providerId="ADAL" clId="{2E06B639-59F5-1B4F-A786-0FA64F2BCAF4}" dt="2023-11-21T11:47:48.534" v="766" actId="478"/>
        <pc:sldMkLst>
          <pc:docMk/>
          <pc:sldMk cId="2267795584" sldId="431"/>
        </pc:sldMkLst>
        <pc:spChg chg="del">
          <ac:chgData name="Julie Caluwaerts" userId="905c71a3-38d9-4246-a0f6-d9fe53408797" providerId="ADAL" clId="{2E06B639-59F5-1B4F-A786-0FA64F2BCAF4}" dt="2023-11-21T11:47:45.884" v="765" actId="478"/>
          <ac:spMkLst>
            <pc:docMk/>
            <pc:sldMk cId="2267795584" sldId="431"/>
            <ac:spMk id="2" creationId="{20474415-72C5-4F4D-BAB9-924B87E8412F}"/>
          </ac:spMkLst>
        </pc:spChg>
        <pc:spChg chg="del">
          <ac:chgData name="Julie Caluwaerts" userId="905c71a3-38d9-4246-a0f6-d9fe53408797" providerId="ADAL" clId="{2E06B639-59F5-1B4F-A786-0FA64F2BCAF4}" dt="2023-11-21T11:47:48.534" v="766" actId="478"/>
          <ac:spMkLst>
            <pc:docMk/>
            <pc:sldMk cId="2267795584" sldId="431"/>
            <ac:spMk id="3" creationId="{4109EF47-0140-49B6-B17B-DFCF7607AAD9}"/>
          </ac:spMkLst>
        </pc:spChg>
      </pc:sldChg>
      <pc:sldChg chg="modNotesTx">
        <pc:chgData name="Julie Caluwaerts" userId="905c71a3-38d9-4246-a0f6-d9fe53408797" providerId="ADAL" clId="{2E06B639-59F5-1B4F-A786-0FA64F2BCAF4}" dt="2023-11-21T13:12:45.625" v="987" actId="20577"/>
        <pc:sldMkLst>
          <pc:docMk/>
          <pc:sldMk cId="2968624773" sldId="432"/>
        </pc:sldMkLst>
      </pc:sldChg>
      <pc:sldChg chg="delSp mod">
        <pc:chgData name="Julie Caluwaerts" userId="905c71a3-38d9-4246-a0f6-d9fe53408797" providerId="ADAL" clId="{2E06B639-59F5-1B4F-A786-0FA64F2BCAF4}" dt="2023-11-21T11:43:18.641" v="734" actId="478"/>
        <pc:sldMkLst>
          <pc:docMk/>
          <pc:sldMk cId="3956477257" sldId="433"/>
        </pc:sldMkLst>
        <pc:spChg chg="del">
          <ac:chgData name="Julie Caluwaerts" userId="905c71a3-38d9-4246-a0f6-d9fe53408797" providerId="ADAL" clId="{2E06B639-59F5-1B4F-A786-0FA64F2BCAF4}" dt="2023-11-21T11:43:14.613" v="733" actId="478"/>
          <ac:spMkLst>
            <pc:docMk/>
            <pc:sldMk cId="3956477257" sldId="433"/>
            <ac:spMk id="3" creationId="{00000000-0000-0000-0000-000000000000}"/>
          </ac:spMkLst>
        </pc:spChg>
        <pc:spChg chg="del">
          <ac:chgData name="Julie Caluwaerts" userId="905c71a3-38d9-4246-a0f6-d9fe53408797" providerId="ADAL" clId="{2E06B639-59F5-1B4F-A786-0FA64F2BCAF4}" dt="2023-11-21T11:43:18.641" v="734" actId="478"/>
          <ac:spMkLst>
            <pc:docMk/>
            <pc:sldMk cId="3956477257" sldId="433"/>
            <ac:spMk id="4" creationId="{00000000-0000-0000-0000-000000000000}"/>
          </ac:spMkLst>
        </pc:spChg>
      </pc:sldChg>
      <pc:sldChg chg="delSp mod">
        <pc:chgData name="Julie Caluwaerts" userId="905c71a3-38d9-4246-a0f6-d9fe53408797" providerId="ADAL" clId="{2E06B639-59F5-1B4F-A786-0FA64F2BCAF4}" dt="2023-11-21T11:43:34.726" v="738" actId="478"/>
        <pc:sldMkLst>
          <pc:docMk/>
          <pc:sldMk cId="857435625" sldId="434"/>
        </pc:sldMkLst>
        <pc:spChg chg="del">
          <ac:chgData name="Julie Caluwaerts" userId="905c71a3-38d9-4246-a0f6-d9fe53408797" providerId="ADAL" clId="{2E06B639-59F5-1B4F-A786-0FA64F2BCAF4}" dt="2023-11-21T11:43:32.752" v="737" actId="478"/>
          <ac:spMkLst>
            <pc:docMk/>
            <pc:sldMk cId="857435625" sldId="434"/>
            <ac:spMk id="3" creationId="{00000000-0000-0000-0000-000000000000}"/>
          </ac:spMkLst>
        </pc:spChg>
        <pc:spChg chg="del">
          <ac:chgData name="Julie Caluwaerts" userId="905c71a3-38d9-4246-a0f6-d9fe53408797" providerId="ADAL" clId="{2E06B639-59F5-1B4F-A786-0FA64F2BCAF4}" dt="2023-11-21T11:43:34.726" v="738" actId="478"/>
          <ac:spMkLst>
            <pc:docMk/>
            <pc:sldMk cId="857435625" sldId="434"/>
            <ac:spMk id="4" creationId="{00000000-0000-0000-0000-000000000000}"/>
          </ac:spMkLst>
        </pc:spChg>
      </pc:sldChg>
      <pc:sldChg chg="delSp modSp mod">
        <pc:chgData name="Julie Caluwaerts" userId="905c71a3-38d9-4246-a0f6-d9fe53408797" providerId="ADAL" clId="{2E06B639-59F5-1B4F-A786-0FA64F2BCAF4}" dt="2023-11-21T11:43:59.684" v="743" actId="478"/>
        <pc:sldMkLst>
          <pc:docMk/>
          <pc:sldMk cId="3395374005" sldId="435"/>
        </pc:sldMkLst>
        <pc:spChg chg="del">
          <ac:chgData name="Julie Caluwaerts" userId="905c71a3-38d9-4246-a0f6-d9fe53408797" providerId="ADAL" clId="{2E06B639-59F5-1B4F-A786-0FA64F2BCAF4}" dt="2023-11-21T11:43:54.920" v="741" actId="478"/>
          <ac:spMkLst>
            <pc:docMk/>
            <pc:sldMk cId="3395374005" sldId="435"/>
            <ac:spMk id="3" creationId="{00000000-0000-0000-0000-000000000000}"/>
          </ac:spMkLst>
        </pc:spChg>
        <pc:spChg chg="del mod">
          <ac:chgData name="Julie Caluwaerts" userId="905c71a3-38d9-4246-a0f6-d9fe53408797" providerId="ADAL" clId="{2E06B639-59F5-1B4F-A786-0FA64F2BCAF4}" dt="2023-11-21T11:43:59.684" v="743" actId="478"/>
          <ac:spMkLst>
            <pc:docMk/>
            <pc:sldMk cId="3395374005" sldId="435"/>
            <ac:spMk id="4" creationId="{00000000-0000-0000-0000-000000000000}"/>
          </ac:spMkLst>
        </pc:spChg>
      </pc:sldChg>
      <pc:sldChg chg="delSp mod">
        <pc:chgData name="Julie Caluwaerts" userId="905c71a3-38d9-4246-a0f6-d9fe53408797" providerId="ADAL" clId="{2E06B639-59F5-1B4F-A786-0FA64F2BCAF4}" dt="2023-11-21T11:47:14.601" v="758" actId="478"/>
        <pc:sldMkLst>
          <pc:docMk/>
          <pc:sldMk cId="3458142708" sldId="438"/>
        </pc:sldMkLst>
        <pc:spChg chg="del">
          <ac:chgData name="Julie Caluwaerts" userId="905c71a3-38d9-4246-a0f6-d9fe53408797" providerId="ADAL" clId="{2E06B639-59F5-1B4F-A786-0FA64F2BCAF4}" dt="2023-11-21T11:47:12.190" v="757" actId="478"/>
          <ac:spMkLst>
            <pc:docMk/>
            <pc:sldMk cId="3458142708" sldId="438"/>
            <ac:spMk id="3" creationId="{00000000-0000-0000-0000-000000000000}"/>
          </ac:spMkLst>
        </pc:spChg>
        <pc:spChg chg="del">
          <ac:chgData name="Julie Caluwaerts" userId="905c71a3-38d9-4246-a0f6-d9fe53408797" providerId="ADAL" clId="{2E06B639-59F5-1B4F-A786-0FA64F2BCAF4}" dt="2023-11-21T11:47:14.601" v="758" actId="478"/>
          <ac:spMkLst>
            <pc:docMk/>
            <pc:sldMk cId="3458142708" sldId="438"/>
            <ac:spMk id="4" creationId="{00000000-0000-0000-0000-000000000000}"/>
          </ac:spMkLst>
        </pc:spChg>
      </pc:sldChg>
      <pc:sldChg chg="delSp modSp mod">
        <pc:chgData name="Julie Caluwaerts" userId="905c71a3-38d9-4246-a0f6-d9fe53408797" providerId="ADAL" clId="{2E06B639-59F5-1B4F-A786-0FA64F2BCAF4}" dt="2023-11-21T11:47:38.970" v="764" actId="478"/>
        <pc:sldMkLst>
          <pc:docMk/>
          <pc:sldMk cId="114000073" sldId="439"/>
        </pc:sldMkLst>
        <pc:spChg chg="del mod">
          <ac:chgData name="Julie Caluwaerts" userId="905c71a3-38d9-4246-a0f6-d9fe53408797" providerId="ADAL" clId="{2E06B639-59F5-1B4F-A786-0FA64F2BCAF4}" dt="2023-11-21T11:47:38.970" v="764" actId="478"/>
          <ac:spMkLst>
            <pc:docMk/>
            <pc:sldMk cId="114000073" sldId="439"/>
            <ac:spMk id="3" creationId="{00000000-0000-0000-0000-000000000000}"/>
          </ac:spMkLst>
        </pc:spChg>
        <pc:spChg chg="del">
          <ac:chgData name="Julie Caluwaerts" userId="905c71a3-38d9-4246-a0f6-d9fe53408797" providerId="ADAL" clId="{2E06B639-59F5-1B4F-A786-0FA64F2BCAF4}" dt="2023-11-21T11:47:30.632" v="761" actId="478"/>
          <ac:spMkLst>
            <pc:docMk/>
            <pc:sldMk cId="114000073" sldId="439"/>
            <ac:spMk id="4" creationId="{00000000-0000-0000-0000-000000000000}"/>
          </ac:spMkLst>
        </pc:spChg>
      </pc:sldChg>
      <pc:sldChg chg="addSp delSp modSp new mod modClrScheme chgLayout">
        <pc:chgData name="Julie Caluwaerts" userId="905c71a3-38d9-4246-a0f6-d9fe53408797" providerId="ADAL" clId="{2E06B639-59F5-1B4F-A786-0FA64F2BCAF4}" dt="2023-11-21T11:42:32.736" v="728" actId="478"/>
        <pc:sldMkLst>
          <pc:docMk/>
          <pc:sldMk cId="1964800630" sldId="440"/>
        </pc:sldMkLst>
        <pc:spChg chg="del">
          <ac:chgData name="Julie Caluwaerts" userId="905c71a3-38d9-4246-a0f6-d9fe53408797" providerId="ADAL" clId="{2E06B639-59F5-1B4F-A786-0FA64F2BCAF4}" dt="2023-11-21T10:35:50.993" v="1" actId="26606"/>
          <ac:spMkLst>
            <pc:docMk/>
            <pc:sldMk cId="1964800630" sldId="440"/>
            <ac:spMk id="2" creationId="{0E68D649-8B51-4803-F766-4379227409B4}"/>
          </ac:spMkLst>
        </pc:spChg>
        <pc:spChg chg="del">
          <ac:chgData name="Julie Caluwaerts" userId="905c71a3-38d9-4246-a0f6-d9fe53408797" providerId="ADAL" clId="{2E06B639-59F5-1B4F-A786-0FA64F2BCAF4}" dt="2023-11-21T10:35:50.993" v="1" actId="26606"/>
          <ac:spMkLst>
            <pc:docMk/>
            <pc:sldMk cId="1964800630" sldId="440"/>
            <ac:spMk id="3" creationId="{D85BE636-5B66-20A1-013E-38AB466D4E87}"/>
          </ac:spMkLst>
        </pc:spChg>
        <pc:spChg chg="del">
          <ac:chgData name="Julie Caluwaerts" userId="905c71a3-38d9-4246-a0f6-d9fe53408797" providerId="ADAL" clId="{2E06B639-59F5-1B4F-A786-0FA64F2BCAF4}" dt="2023-11-21T10:35:50.993" v="1" actId="26606"/>
          <ac:spMkLst>
            <pc:docMk/>
            <pc:sldMk cId="1964800630" sldId="440"/>
            <ac:spMk id="4" creationId="{3466A886-B657-8DD6-91B6-C84F7FE83142}"/>
          </ac:spMkLst>
        </pc:spChg>
        <pc:spChg chg="add del mod">
          <ac:chgData name="Julie Caluwaerts" userId="905c71a3-38d9-4246-a0f6-d9fe53408797" providerId="ADAL" clId="{2E06B639-59F5-1B4F-A786-0FA64F2BCAF4}" dt="2023-11-21T11:42:32.736" v="728" actId="478"/>
          <ac:spMkLst>
            <pc:docMk/>
            <pc:sldMk cId="1964800630" sldId="440"/>
            <ac:spMk id="9" creationId="{32978FFD-5215-3834-6690-D2E5EB344911}"/>
          </ac:spMkLst>
        </pc:spChg>
        <pc:spChg chg="add del mod">
          <ac:chgData name="Julie Caluwaerts" userId="905c71a3-38d9-4246-a0f6-d9fe53408797" providerId="ADAL" clId="{2E06B639-59F5-1B4F-A786-0FA64F2BCAF4}" dt="2023-11-21T11:42:30.212" v="726" actId="478"/>
          <ac:spMkLst>
            <pc:docMk/>
            <pc:sldMk cId="1964800630" sldId="440"/>
            <ac:spMk id="11" creationId="{F915EFA0-0489-B76F-43B7-B0294B125A54}"/>
          </ac:spMkLst>
        </pc:spChg>
        <pc:spChg chg="add mod">
          <ac:chgData name="Julie Caluwaerts" userId="905c71a3-38d9-4246-a0f6-d9fe53408797" providerId="ADAL" clId="{2E06B639-59F5-1B4F-A786-0FA64F2BCAF4}" dt="2023-11-21T10:59:58.439" v="292" actId="20577"/>
          <ac:spMkLst>
            <pc:docMk/>
            <pc:sldMk cId="1964800630" sldId="440"/>
            <ac:spMk id="13" creationId="{72EFCF2C-4C29-49C3-DF20-76D9672671E1}"/>
          </ac:spMkLst>
        </pc:spChg>
        <pc:spChg chg="add mod">
          <ac:chgData name="Julie Caluwaerts" userId="905c71a3-38d9-4246-a0f6-d9fe53408797" providerId="ADAL" clId="{2E06B639-59F5-1B4F-A786-0FA64F2BCAF4}" dt="2023-11-21T10:45:54.106" v="170" actId="14100"/>
          <ac:spMkLst>
            <pc:docMk/>
            <pc:sldMk cId="1964800630" sldId="440"/>
            <ac:spMk id="15" creationId="{FE847CB0-EC2C-1CCE-047C-3AB0B35AE333}"/>
          </ac:spMkLst>
        </pc:spChg>
        <pc:spChg chg="add del mod">
          <ac:chgData name="Julie Caluwaerts" userId="905c71a3-38d9-4246-a0f6-d9fe53408797" providerId="ADAL" clId="{2E06B639-59F5-1B4F-A786-0FA64F2BCAF4}" dt="2023-11-21T10:45:28.379" v="167" actId="478"/>
          <ac:spMkLst>
            <pc:docMk/>
            <pc:sldMk cId="1964800630" sldId="440"/>
            <ac:spMk id="17" creationId="{F8F51274-7BAB-18AC-981D-6449034C5E08}"/>
          </ac:spMkLst>
        </pc:spChg>
        <pc:graphicFrameChg chg="add mod modGraphic">
          <ac:chgData name="Julie Caluwaerts" userId="905c71a3-38d9-4246-a0f6-d9fe53408797" providerId="ADAL" clId="{2E06B639-59F5-1B4F-A786-0FA64F2BCAF4}" dt="2023-11-21T11:30:19.630" v="724" actId="20577"/>
          <ac:graphicFrameMkLst>
            <pc:docMk/>
            <pc:sldMk cId="1964800630" sldId="440"/>
            <ac:graphicFrameMk id="5" creationId="{7166F0BA-8B41-D8DB-DD1A-CEB7CF860EC4}"/>
          </ac:graphicFrameMkLst>
        </pc:graphicFrameChg>
      </pc:sldChg>
      <pc:sldChg chg="add">
        <pc:chgData name="Julie Caluwaerts" userId="905c71a3-38d9-4246-a0f6-d9fe53408797" providerId="ADAL" clId="{2E06B639-59F5-1B4F-A786-0FA64F2BCAF4}" dt="2023-11-21T11:51:02.222" v="812"/>
        <pc:sldMkLst>
          <pc:docMk/>
          <pc:sldMk cId="3502229683" sldId="441"/>
        </pc:sldMkLst>
      </pc:sldChg>
      <pc:sldChg chg="delSp modSp add mod">
        <pc:chgData name="Julie Caluwaerts" userId="905c71a3-38d9-4246-a0f6-d9fe53408797" providerId="ADAL" clId="{2E06B639-59F5-1B4F-A786-0FA64F2BCAF4}" dt="2023-11-21T13:15:33.989" v="1018" actId="20577"/>
        <pc:sldMkLst>
          <pc:docMk/>
          <pc:sldMk cId="3033849668" sldId="442"/>
        </pc:sldMkLst>
        <pc:spChg chg="del">
          <ac:chgData name="Julie Caluwaerts" userId="905c71a3-38d9-4246-a0f6-d9fe53408797" providerId="ADAL" clId="{2E06B639-59F5-1B4F-A786-0FA64F2BCAF4}" dt="2023-11-21T13:14:52.789" v="991" actId="478"/>
          <ac:spMkLst>
            <pc:docMk/>
            <pc:sldMk cId="3033849668" sldId="442"/>
            <ac:spMk id="2" creationId="{2A2D0783-6FF8-224F-819E-F81F35EBFDE7}"/>
          </ac:spMkLst>
        </pc:spChg>
        <pc:spChg chg="del mod">
          <ac:chgData name="Julie Caluwaerts" userId="905c71a3-38d9-4246-a0f6-d9fe53408797" providerId="ADAL" clId="{2E06B639-59F5-1B4F-A786-0FA64F2BCAF4}" dt="2023-11-21T13:14:58.396" v="994" actId="478"/>
          <ac:spMkLst>
            <pc:docMk/>
            <pc:sldMk cId="3033849668" sldId="442"/>
            <ac:spMk id="3" creationId="{C57E31FF-5E9C-A94C-A6A7-96B5D82ECF72}"/>
          </ac:spMkLst>
        </pc:spChg>
        <pc:spChg chg="mod">
          <ac:chgData name="Julie Caluwaerts" userId="905c71a3-38d9-4246-a0f6-d9fe53408797" providerId="ADAL" clId="{2E06B639-59F5-1B4F-A786-0FA64F2BCAF4}" dt="2023-11-21T13:15:33.989" v="1018" actId="20577"/>
          <ac:spMkLst>
            <pc:docMk/>
            <pc:sldMk cId="3033849668" sldId="442"/>
            <ac:spMk id="10" creationId="{7912FE86-AD13-4F54-B7D8-F39DCD9F8A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5040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/>
          <a:lstStyle>
            <a:lvl1pPr algn="l">
              <a:defRPr sz="1200"/>
            </a:lvl1pPr>
          </a:lstStyle>
          <a:p>
            <a:r>
              <a:rPr lang="nl-NL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601800" y="36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1200"/>
            </a:lvl1pPr>
          </a:lstStyle>
          <a:p>
            <a:fld id="{C4CD8FED-05CD-E64B-9968-2D08B3C82605}" type="datetime1">
              <a:rPr lang="nl-BE" smtClean="0">
                <a:solidFill>
                  <a:srgbClr val="FF5000"/>
                </a:solidFill>
              </a:rPr>
              <a:t>15/12/2023</a:t>
            </a:fld>
            <a:endParaRPr lang="nl-NL" dirty="0">
              <a:solidFill>
                <a:srgbClr val="FF5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504000" y="8508775"/>
            <a:ext cx="29718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/>
            </a:lvl1pPr>
          </a:lstStyle>
          <a:p>
            <a:r>
              <a:rPr lang="nl-NL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Voet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601800" y="8506800"/>
            <a:ext cx="2700000" cy="3600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200"/>
            </a:lvl1pPr>
          </a:lstStyle>
          <a:p>
            <a:fld id="{B2B4E666-D715-AD48-99EC-80D1C3222789}" type="slidenum">
              <a:rPr lang="nl-NL" smtClean="0">
                <a:solidFill>
                  <a:srgbClr val="0033A0"/>
                </a:solidFill>
              </a:rPr>
              <a:t>‹nr.›</a:t>
            </a:fld>
            <a:endParaRPr lang="nl-NL" dirty="0">
              <a:solidFill>
                <a:srgbClr val="003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96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84000" y="540000"/>
            <a:ext cx="2700000" cy="360000"/>
          </a:xfrm>
          <a:prstGeom prst="rect">
            <a:avLst/>
          </a:prstGeom>
          <a:solidFill>
            <a:srgbClr val="0033A0"/>
          </a:solidFill>
        </p:spPr>
        <p:txBody>
          <a:bodyPr vert="horz" lIns="9000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Kop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537000" y="54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720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l">
              <a:defRPr sz="10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 dirty="0"/>
              <a:t>Voet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537000" y="8280000"/>
            <a:ext cx="2700000" cy="360000"/>
          </a:xfrm>
          <a:prstGeom prst="rect">
            <a:avLst/>
          </a:prstGeom>
        </p:spPr>
        <p:txBody>
          <a:bodyPr vert="horz" lIns="90000" tIns="45720" rIns="91440" bIns="45720" rtlCol="0" anchor="ctr" anchorCtr="0"/>
          <a:lstStyle>
            <a:lvl1pPr algn="r">
              <a:defRPr sz="90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9FDDC29C-F309-0C44-B1DF-48E28FDE6E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768988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Zelf</a:t>
            </a:r>
            <a:r>
              <a:rPr lang="en-GB" dirty="0"/>
              <a:t> </a:t>
            </a:r>
            <a:r>
              <a:rPr lang="en-GB" dirty="0" err="1"/>
              <a:t>afgesudeerd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VUB (</a:t>
            </a:r>
            <a:r>
              <a:rPr lang="en-GB" dirty="0" err="1"/>
              <a:t>voordelen</a:t>
            </a:r>
            <a:r>
              <a:rPr lang="en-GB" dirty="0"/>
              <a:t>: 1 campus, </a:t>
            </a:r>
            <a:r>
              <a:rPr lang="en-GB" dirty="0" err="1"/>
              <a:t>vrij</a:t>
            </a:r>
            <a:r>
              <a:rPr lang="en-GB" dirty="0"/>
              <a:t> </a:t>
            </a:r>
            <a:r>
              <a:rPr lang="en-GB" dirty="0" err="1"/>
              <a:t>onderzoek</a:t>
            </a:r>
            <a:r>
              <a:rPr lang="en-GB" dirty="0"/>
              <a:t>, </a:t>
            </a:r>
            <a:r>
              <a:rPr lang="en-GB" dirty="0" err="1"/>
              <a:t>toegankelijke</a:t>
            </a:r>
            <a:r>
              <a:rPr lang="en-GB" dirty="0"/>
              <a:t> </a:t>
            </a:r>
            <a:r>
              <a:rPr lang="en-GB" dirty="0" err="1"/>
              <a:t>docenten</a:t>
            </a:r>
            <a:r>
              <a:rPr lang="en-GB" dirty="0"/>
              <a:t>, </a:t>
            </a:r>
            <a:r>
              <a:rPr lang="en-GB" dirty="0" err="1"/>
              <a:t>sportaccomodatie</a:t>
            </a:r>
            <a:r>
              <a:rPr lang="en-GB" dirty="0"/>
              <a:t>)</a:t>
            </a:r>
          </a:p>
          <a:p>
            <a:r>
              <a:rPr lang="en-GB" dirty="0"/>
              <a:t>Brussel: </a:t>
            </a:r>
            <a:r>
              <a:rPr lang="en-GB" dirty="0" err="1"/>
              <a:t>grootste</a:t>
            </a:r>
            <a:r>
              <a:rPr lang="en-GB" dirty="0"/>
              <a:t> </a:t>
            </a:r>
            <a:r>
              <a:rPr lang="en-GB" dirty="0" err="1"/>
              <a:t>studentenstad</a:t>
            </a:r>
            <a:r>
              <a:rPr lang="en-GB" dirty="0"/>
              <a:t>, </a:t>
            </a:r>
            <a:r>
              <a:rPr lang="en-GB" dirty="0" err="1"/>
              <a:t>hoofdstad</a:t>
            </a:r>
            <a:r>
              <a:rPr lang="en-GB" dirty="0"/>
              <a:t> BE en Europa, VUB </a:t>
            </a:r>
            <a:r>
              <a:rPr lang="en-GB" dirty="0" err="1"/>
              <a:t>werkt</a:t>
            </a:r>
            <a:r>
              <a:rPr lang="en-GB" dirty="0"/>
              <a:t> </a:t>
            </a:r>
            <a:r>
              <a:rPr lang="en-GB" dirty="0" err="1"/>
              <a:t>samen</a:t>
            </a:r>
            <a:r>
              <a:rPr lang="en-GB" dirty="0"/>
              <a:t> met de </a:t>
            </a:r>
            <a:r>
              <a:rPr lang="en-GB" dirty="0" err="1"/>
              <a:t>stad</a:t>
            </a:r>
            <a:endParaRPr lang="en-GB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C4C1A21-712E-4041-B8F8-EBAA8AEA8BB9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195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99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67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+ eventueel voorbereidingscursus ‘wiskunde voor humane wetenschappen’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7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623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1963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91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048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26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Wetenschap: gebaseerd op onderzoek </a:t>
            </a: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035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541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10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449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204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74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/>
              <a:t>Kop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CBD4361-0679-254E-8386-CB90F2692ABF}" type="datetime1">
              <a:rPr lang="nl-BE" smtClean="0"/>
              <a:t>15/12/2023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Voet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FDDC29C-F309-0C44-B1DF-48E28FDE6E46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827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1" y="0"/>
            <a:ext cx="12200916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 baseline="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6771756" y="-46294"/>
            <a:ext cx="5456238" cy="6950587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6238" h="6950587">
                <a:moveTo>
                  <a:pt x="0" y="6950587"/>
                </a:moveTo>
                <a:lnTo>
                  <a:pt x="34320" y="0"/>
                </a:lnTo>
                <a:lnTo>
                  <a:pt x="2835077" y="2874"/>
                </a:lnTo>
                <a:lnTo>
                  <a:pt x="5456238" y="6950587"/>
                </a:lnTo>
                <a:lnTo>
                  <a:pt x="0" y="6950587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41547" cy="424150"/>
          </a:xfrm>
        </p:spPr>
        <p:txBody>
          <a:bodyPr tIns="36000" rIns="90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123235"/>
            <a:ext cx="2397601" cy="294302"/>
          </a:xfrm>
          <a:solidFill>
            <a:schemeClr val="bg1">
              <a:lumMod val="85000"/>
              <a:alpha val="92000"/>
            </a:schemeClr>
          </a:solidFill>
        </p:spPr>
        <p:txBody>
          <a:bodyPr wrap="none" tIns="36000" bIns="3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8830367" y="-88986"/>
            <a:ext cx="3406702" cy="6993230"/>
          </a:xfrm>
          <a:custGeom>
            <a:avLst/>
            <a:gdLst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5456238 w 5456238"/>
              <a:gd name="connsiteY2" fmla="*/ 14160500 h 14160500"/>
              <a:gd name="connsiteX3" fmla="*/ 0 w 5456238"/>
              <a:gd name="connsiteY3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080048 w 5456238"/>
              <a:gd name="connsiteY2" fmla="*/ 539314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766438 w 5456238"/>
              <a:gd name="connsiteY2" fmla="*/ 7041122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14160500 h 14160500"/>
              <a:gd name="connsiteX1" fmla="*/ 0 w 5456238"/>
              <a:gd name="connsiteY1" fmla="*/ 0 h 14160500"/>
              <a:gd name="connsiteX2" fmla="*/ 2800758 w 5456238"/>
              <a:gd name="connsiteY2" fmla="*/ 7144121 h 14160500"/>
              <a:gd name="connsiteX3" fmla="*/ 5456238 w 5456238"/>
              <a:gd name="connsiteY3" fmla="*/ 14160500 h 14160500"/>
              <a:gd name="connsiteX4" fmla="*/ 0 w 5456238"/>
              <a:gd name="connsiteY4" fmla="*/ 14160500 h 14160500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00758 w 5456238"/>
              <a:gd name="connsiteY2" fmla="*/ 105873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122252 h 7122252"/>
              <a:gd name="connsiteX1" fmla="*/ 0 w 5456238"/>
              <a:gd name="connsiteY1" fmla="*/ 0 h 7122252"/>
              <a:gd name="connsiteX2" fmla="*/ 2835077 w 5456238"/>
              <a:gd name="connsiteY2" fmla="*/ 174539 h 7122252"/>
              <a:gd name="connsiteX3" fmla="*/ 5456238 w 5456238"/>
              <a:gd name="connsiteY3" fmla="*/ 7122252 h 7122252"/>
              <a:gd name="connsiteX4" fmla="*/ 0 w 5456238"/>
              <a:gd name="connsiteY4" fmla="*/ 7122252 h 7122252"/>
              <a:gd name="connsiteX0" fmla="*/ 0 w 5456238"/>
              <a:gd name="connsiteY0" fmla="*/ 7053586 h 7053586"/>
              <a:gd name="connsiteX1" fmla="*/ 34320 w 5456238"/>
              <a:gd name="connsiteY1" fmla="*/ 0 h 7053586"/>
              <a:gd name="connsiteX2" fmla="*/ 2835077 w 5456238"/>
              <a:gd name="connsiteY2" fmla="*/ 105873 h 7053586"/>
              <a:gd name="connsiteX3" fmla="*/ 5456238 w 5456238"/>
              <a:gd name="connsiteY3" fmla="*/ 7053586 h 7053586"/>
              <a:gd name="connsiteX4" fmla="*/ 0 w 5456238"/>
              <a:gd name="connsiteY4" fmla="*/ 7053586 h 7053586"/>
              <a:gd name="connsiteX0" fmla="*/ 68638 w 5524876"/>
              <a:gd name="connsiteY0" fmla="*/ 7019253 h 7019253"/>
              <a:gd name="connsiteX1" fmla="*/ 0 w 5524876"/>
              <a:gd name="connsiteY1" fmla="*/ 0 h 7019253"/>
              <a:gd name="connsiteX2" fmla="*/ 2903715 w 5524876"/>
              <a:gd name="connsiteY2" fmla="*/ 71540 h 7019253"/>
              <a:gd name="connsiteX3" fmla="*/ 5524876 w 5524876"/>
              <a:gd name="connsiteY3" fmla="*/ 7019253 h 7019253"/>
              <a:gd name="connsiteX4" fmla="*/ 68638 w 5524876"/>
              <a:gd name="connsiteY4" fmla="*/ 7019253 h 7019253"/>
              <a:gd name="connsiteX0" fmla="*/ 0 w 5456238"/>
              <a:gd name="connsiteY0" fmla="*/ 6950587 h 6950587"/>
              <a:gd name="connsiteX1" fmla="*/ 34320 w 5456238"/>
              <a:gd name="connsiteY1" fmla="*/ 0 h 6950587"/>
              <a:gd name="connsiteX2" fmla="*/ 2835077 w 5456238"/>
              <a:gd name="connsiteY2" fmla="*/ 2874 h 6950587"/>
              <a:gd name="connsiteX3" fmla="*/ 5456238 w 5456238"/>
              <a:gd name="connsiteY3" fmla="*/ 6950587 h 6950587"/>
              <a:gd name="connsiteX4" fmla="*/ 0 w 5456238"/>
              <a:gd name="connsiteY4" fmla="*/ 6950587 h 6950587"/>
              <a:gd name="connsiteX0" fmla="*/ 2048480 w 5421918"/>
              <a:gd name="connsiteY0" fmla="*/ 6975987 h 6975987"/>
              <a:gd name="connsiteX1" fmla="*/ 0 w 5421918"/>
              <a:gd name="connsiteY1" fmla="*/ 0 h 6975987"/>
              <a:gd name="connsiteX2" fmla="*/ 2800757 w 5421918"/>
              <a:gd name="connsiteY2" fmla="*/ 2874 h 6975987"/>
              <a:gd name="connsiteX3" fmla="*/ 5421918 w 5421918"/>
              <a:gd name="connsiteY3" fmla="*/ 6950587 h 6975987"/>
              <a:gd name="connsiteX4" fmla="*/ 2048480 w 5421918"/>
              <a:gd name="connsiteY4" fmla="*/ 6975987 h 6975987"/>
              <a:gd name="connsiteX0" fmla="*/ 92680 w 3466118"/>
              <a:gd name="connsiteY0" fmla="*/ 7026787 h 7026787"/>
              <a:gd name="connsiteX1" fmla="*/ 0 w 3466118"/>
              <a:gd name="connsiteY1" fmla="*/ 0 h 7026787"/>
              <a:gd name="connsiteX2" fmla="*/ 844957 w 3466118"/>
              <a:gd name="connsiteY2" fmla="*/ 53674 h 7026787"/>
              <a:gd name="connsiteX3" fmla="*/ 3466118 w 3466118"/>
              <a:gd name="connsiteY3" fmla="*/ 7001387 h 7026787"/>
              <a:gd name="connsiteX4" fmla="*/ 92680 w 3466118"/>
              <a:gd name="connsiteY4" fmla="*/ 7026787 h 7026787"/>
              <a:gd name="connsiteX0" fmla="*/ 67280 w 3440718"/>
              <a:gd name="connsiteY0" fmla="*/ 6973113 h 6973113"/>
              <a:gd name="connsiteX1" fmla="*/ 0 w 3440718"/>
              <a:gd name="connsiteY1" fmla="*/ 47926 h 6973113"/>
              <a:gd name="connsiteX2" fmla="*/ 819557 w 3440718"/>
              <a:gd name="connsiteY2" fmla="*/ 0 h 6973113"/>
              <a:gd name="connsiteX3" fmla="*/ 3440718 w 3440718"/>
              <a:gd name="connsiteY3" fmla="*/ 6947713 h 6973113"/>
              <a:gd name="connsiteX4" fmla="*/ 67280 w 3440718"/>
              <a:gd name="connsiteY4" fmla="*/ 6973113 h 6973113"/>
              <a:gd name="connsiteX0" fmla="*/ 759956 w 4133394"/>
              <a:gd name="connsiteY0" fmla="*/ 7146810 h 7146810"/>
              <a:gd name="connsiteX1" fmla="*/ 0 w 4133394"/>
              <a:gd name="connsiteY1" fmla="*/ 0 h 7146810"/>
              <a:gd name="connsiteX2" fmla="*/ 692676 w 4133394"/>
              <a:gd name="connsiteY2" fmla="*/ 221623 h 7146810"/>
              <a:gd name="connsiteX3" fmla="*/ 1512233 w 4133394"/>
              <a:gd name="connsiteY3" fmla="*/ 173697 h 7146810"/>
              <a:gd name="connsiteX4" fmla="*/ 4133394 w 4133394"/>
              <a:gd name="connsiteY4" fmla="*/ 7121410 h 7146810"/>
              <a:gd name="connsiteX5" fmla="*/ 759956 w 4133394"/>
              <a:gd name="connsiteY5" fmla="*/ 7146810 h 7146810"/>
              <a:gd name="connsiteX0" fmla="*/ 307545 w 3680983"/>
              <a:gd name="connsiteY0" fmla="*/ 6973113 h 6973113"/>
              <a:gd name="connsiteX1" fmla="*/ 240265 w 3680983"/>
              <a:gd name="connsiteY1" fmla="*/ 47926 h 6973113"/>
              <a:gd name="connsiteX2" fmla="*/ 1059822 w 3680983"/>
              <a:gd name="connsiteY2" fmla="*/ 0 h 6973113"/>
              <a:gd name="connsiteX3" fmla="*/ 3680983 w 3680983"/>
              <a:gd name="connsiteY3" fmla="*/ 6947713 h 6973113"/>
              <a:gd name="connsiteX4" fmla="*/ 307545 w 3680983"/>
              <a:gd name="connsiteY4" fmla="*/ 6973113 h 6973113"/>
              <a:gd name="connsiteX0" fmla="*/ 303537 w 3688314"/>
              <a:gd name="connsiteY0" fmla="*/ 6984454 h 6984454"/>
              <a:gd name="connsiteX1" fmla="*/ 247596 w 3688314"/>
              <a:gd name="connsiteY1" fmla="*/ 47926 h 6984454"/>
              <a:gd name="connsiteX2" fmla="*/ 1067153 w 3688314"/>
              <a:gd name="connsiteY2" fmla="*/ 0 h 6984454"/>
              <a:gd name="connsiteX3" fmla="*/ 3688314 w 3688314"/>
              <a:gd name="connsiteY3" fmla="*/ 6947713 h 6984454"/>
              <a:gd name="connsiteX4" fmla="*/ 303537 w 3688314"/>
              <a:gd name="connsiteY4" fmla="*/ 6984454 h 6984454"/>
              <a:gd name="connsiteX0" fmla="*/ 104578 w 3489355"/>
              <a:gd name="connsiteY0" fmla="*/ 6984454 h 6984454"/>
              <a:gd name="connsiteX1" fmla="*/ 48637 w 3489355"/>
              <a:gd name="connsiteY1" fmla="*/ 47926 h 6984454"/>
              <a:gd name="connsiteX2" fmla="*/ 868194 w 3489355"/>
              <a:gd name="connsiteY2" fmla="*/ 0 h 6984454"/>
              <a:gd name="connsiteX3" fmla="*/ 3489355 w 3489355"/>
              <a:gd name="connsiteY3" fmla="*/ 6947713 h 6984454"/>
              <a:gd name="connsiteX4" fmla="*/ 104578 w 3489355"/>
              <a:gd name="connsiteY4" fmla="*/ 6984454 h 6984454"/>
              <a:gd name="connsiteX0" fmla="*/ 55941 w 3440718"/>
              <a:gd name="connsiteY0" fmla="*/ 6984454 h 6984454"/>
              <a:gd name="connsiteX1" fmla="*/ 0 w 3440718"/>
              <a:gd name="connsiteY1" fmla="*/ 47926 h 6984454"/>
              <a:gd name="connsiteX2" fmla="*/ 819557 w 3440718"/>
              <a:gd name="connsiteY2" fmla="*/ 0 h 6984454"/>
              <a:gd name="connsiteX3" fmla="*/ 3440718 w 3440718"/>
              <a:gd name="connsiteY3" fmla="*/ 6947713 h 6984454"/>
              <a:gd name="connsiteX4" fmla="*/ 55941 w 3440718"/>
              <a:gd name="connsiteY4" fmla="*/ 6984454 h 6984454"/>
              <a:gd name="connsiteX0" fmla="*/ 55941 w 3440718"/>
              <a:gd name="connsiteY0" fmla="*/ 7004570 h 7004570"/>
              <a:gd name="connsiteX1" fmla="*/ 0 w 3440718"/>
              <a:gd name="connsiteY1" fmla="*/ 0 h 7004570"/>
              <a:gd name="connsiteX2" fmla="*/ 819557 w 3440718"/>
              <a:gd name="connsiteY2" fmla="*/ 20116 h 7004570"/>
              <a:gd name="connsiteX3" fmla="*/ 3440718 w 3440718"/>
              <a:gd name="connsiteY3" fmla="*/ 6967829 h 7004570"/>
              <a:gd name="connsiteX4" fmla="*/ 55941 w 3440718"/>
              <a:gd name="connsiteY4" fmla="*/ 7004570 h 7004570"/>
              <a:gd name="connsiteX0" fmla="*/ 21925 w 3406702"/>
              <a:gd name="connsiteY0" fmla="*/ 6984454 h 6984454"/>
              <a:gd name="connsiteX1" fmla="*/ 0 w 3406702"/>
              <a:gd name="connsiteY1" fmla="*/ 36585 h 6984454"/>
              <a:gd name="connsiteX2" fmla="*/ 785541 w 3406702"/>
              <a:gd name="connsiteY2" fmla="*/ 0 h 6984454"/>
              <a:gd name="connsiteX3" fmla="*/ 3406702 w 3406702"/>
              <a:gd name="connsiteY3" fmla="*/ 6947713 h 6984454"/>
              <a:gd name="connsiteX4" fmla="*/ 21925 w 3406702"/>
              <a:gd name="connsiteY4" fmla="*/ 6984454 h 6984454"/>
              <a:gd name="connsiteX0" fmla="*/ 21925 w 3406702"/>
              <a:gd name="connsiteY0" fmla="*/ 7004570 h 7004570"/>
              <a:gd name="connsiteX1" fmla="*/ 0 w 3406702"/>
              <a:gd name="connsiteY1" fmla="*/ 0 h 7004570"/>
              <a:gd name="connsiteX2" fmla="*/ 785541 w 3406702"/>
              <a:gd name="connsiteY2" fmla="*/ 20116 h 7004570"/>
              <a:gd name="connsiteX3" fmla="*/ 3406702 w 3406702"/>
              <a:gd name="connsiteY3" fmla="*/ 6967829 h 7004570"/>
              <a:gd name="connsiteX4" fmla="*/ 21925 w 3406702"/>
              <a:gd name="connsiteY4" fmla="*/ 7004570 h 7004570"/>
              <a:gd name="connsiteX0" fmla="*/ 21925 w 3406702"/>
              <a:gd name="connsiteY0" fmla="*/ 6993230 h 6993230"/>
              <a:gd name="connsiteX1" fmla="*/ 0 w 3406702"/>
              <a:gd name="connsiteY1" fmla="*/ 0 h 6993230"/>
              <a:gd name="connsiteX2" fmla="*/ 785541 w 3406702"/>
              <a:gd name="connsiteY2" fmla="*/ 8776 h 6993230"/>
              <a:gd name="connsiteX3" fmla="*/ 3406702 w 3406702"/>
              <a:gd name="connsiteY3" fmla="*/ 6956489 h 6993230"/>
              <a:gd name="connsiteX4" fmla="*/ 21925 w 3406702"/>
              <a:gd name="connsiteY4" fmla="*/ 6993230 h 699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6702" h="6993230">
                <a:moveTo>
                  <a:pt x="21925" y="6993230"/>
                </a:moveTo>
                <a:cubicBezTo>
                  <a:pt x="14617" y="4677274"/>
                  <a:pt x="7308" y="2315956"/>
                  <a:pt x="0" y="0"/>
                </a:cubicBezTo>
                <a:lnTo>
                  <a:pt x="785541" y="8776"/>
                </a:lnTo>
                <a:lnTo>
                  <a:pt x="3406702" y="6956489"/>
                </a:lnTo>
                <a:lnTo>
                  <a:pt x="21925" y="699323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1009219" y="709339"/>
            <a:ext cx="1198801" cy="3112446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01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éé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26753" cy="4671220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, tekst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623217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7404847" y="683763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7404846" y="3113806"/>
            <a:ext cx="4177553" cy="2241177"/>
          </a:xfrm>
        </p:spPr>
        <p:txBody>
          <a:bodyPr tIns="144000"/>
          <a:lstStyle>
            <a:lvl1pPr algn="ctr">
              <a:defRPr sz="1200"/>
            </a:lvl1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GB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drie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7975805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4614862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achtergron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1475999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3552825" cy="3467100"/>
          </a:xfrm>
        </p:spPr>
        <p:txBody>
          <a:bodyPr/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 rot="10800000">
            <a:off x="10634792" y="2198072"/>
            <a:ext cx="1560357" cy="4051154"/>
          </a:xfrm>
          <a:prstGeom prst="rtTriangle">
            <a:avLst/>
          </a:prstGeom>
          <a:solidFill>
            <a:schemeClr val="accent2"/>
          </a:solidFill>
        </p:spPr>
        <p:txBody>
          <a:bodyPr/>
          <a:lstStyle>
            <a:lvl5pPr marL="1244600" indent="0">
              <a:buNone/>
              <a:defRPr baseline="0"/>
            </a:lvl5pPr>
          </a:lstStyle>
          <a:p>
            <a:pPr lvl="4"/>
            <a:r>
              <a:rPr lang="en-US" dirty="0"/>
              <a:t> </a:t>
            </a:r>
          </a:p>
        </p:txBody>
      </p: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4371920" cy="3364843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4"/>
          </p:nvPr>
        </p:nvSpPr>
        <p:spPr>
          <a:xfrm>
            <a:off x="5636302" y="1990725"/>
            <a:ext cx="5717498" cy="3363913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grafiek wilt toevoegen</a:t>
            </a:r>
            <a:endParaRPr lang="en-GB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sz="quarter" idx="15"/>
          </p:nvPr>
        </p:nvSpPr>
        <p:spPr>
          <a:xfrm>
            <a:off x="731839" y="1843089"/>
            <a:ext cx="8412161" cy="3688282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op het pictogram als u een tabel wilt toevoegen</a:t>
            </a:r>
            <a:endParaRPr lang="en-GB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>
                <a:solidFill>
                  <a:schemeClr val="accent1"/>
                </a:solidFill>
              </a:defRPr>
            </a:lvl1pPr>
            <a:lvl2pPr marL="17463" indent="0" algn="ctr">
              <a:buNone/>
              <a:tabLst/>
              <a:defRPr>
                <a:solidFill>
                  <a:schemeClr val="accent1"/>
                </a:solidFill>
              </a:defRPr>
            </a:lvl2pPr>
            <a:lvl3pPr marL="17463" indent="0" algn="ctr">
              <a:buNone/>
              <a:tabLst/>
              <a:defRPr>
                <a:solidFill>
                  <a:schemeClr val="accent1"/>
                </a:solidFill>
              </a:defRPr>
            </a:lvl3pPr>
            <a:lvl4pPr marL="17463" indent="0" algn="ctr">
              <a:buNone/>
              <a:tabLst/>
              <a:defRPr>
                <a:solidFill>
                  <a:schemeClr val="accent1"/>
                </a:solidFill>
              </a:defRPr>
            </a:lvl4pPr>
            <a:lvl5pPr marL="17463" indent="0" algn="ctr">
              <a:buNone/>
              <a:tabLst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 - 3 topic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933158" cy="2814942"/>
          </a:xfrm>
          <a:ln w="4445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09447"/>
            <a:ext cx="5338800" cy="33840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1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ronde topics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357304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47350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937396" y="2169434"/>
            <a:ext cx="2815200" cy="2814942"/>
          </a:xfrm>
          <a:prstGeom prst="ellipse">
            <a:avLst/>
          </a:prstGeom>
          <a:ln w="50800">
            <a:solidFill>
              <a:schemeClr val="accent2"/>
            </a:solidFill>
          </a:ln>
        </p:spPr>
        <p:txBody>
          <a:bodyPr lIns="180000" tIns="108000" rIns="180000" bIns="108000" anchor="ctr"/>
          <a:lstStyle>
            <a:lvl1pPr algn="ctr">
              <a:defRPr sz="1800"/>
            </a:lvl1pPr>
            <a:lvl2pPr marL="17463" indent="0" algn="ctr">
              <a:buNone/>
              <a:tabLst/>
              <a:defRPr/>
            </a:lvl2pPr>
            <a:lvl3pPr marL="17463" indent="0" algn="ctr">
              <a:buNone/>
              <a:tabLst/>
              <a:defRPr/>
            </a:lvl3pPr>
            <a:lvl4pPr marL="17463" indent="0" algn="ctr">
              <a:buNone/>
              <a:tabLst/>
              <a:defRPr/>
            </a:lvl4pPr>
            <a:lvl5pPr marL="17463" indent="0" algn="ctr">
              <a:buNone/>
              <a:tabLst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4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5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242788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grijz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3" name="Vrije vorm 12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solidFill>
            <a:schemeClr val="accent1"/>
          </a:solidFill>
          <a:ln>
            <a:noFill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18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019909" y="2549842"/>
            <a:ext cx="4152182" cy="1722688"/>
          </a:xfrm>
          <a:prstGeom prst="wedgeRectCallout">
            <a:avLst>
              <a:gd name="adj1" fmla="val -33309"/>
              <a:gd name="adj2" fmla="val 66900"/>
            </a:avLst>
          </a:prstGeom>
          <a:noFill/>
          <a:ln w="44450">
            <a:solidFill>
              <a:schemeClr val="accent2"/>
            </a:solidFill>
            <a:miter lim="800000"/>
          </a:ln>
        </p:spPr>
        <p:txBody>
          <a:bodyPr wrap="square" lIns="360000" tIns="360000" rIns="324000" bIns="360000" anchor="ctr">
            <a:spAutoFit/>
          </a:bodyPr>
          <a:lstStyle>
            <a:lvl1pPr algn="l">
              <a:defRPr sz="2000">
                <a:solidFill>
                  <a:srgbClr val="0033A0"/>
                </a:solidFill>
              </a:defRPr>
            </a:lvl1pPr>
            <a:lvl2pPr algn="l">
              <a:defRPr sz="1800">
                <a:solidFill>
                  <a:srgbClr val="0033A0"/>
                </a:solidFill>
              </a:defRPr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oranje lijn -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Vrije vorm 5"/>
          <p:cNvSpPr/>
          <p:nvPr userDrawn="1"/>
        </p:nvSpPr>
        <p:spPr>
          <a:xfrm>
            <a:off x="3647728" y="1798366"/>
            <a:ext cx="291903" cy="2808312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50" h="1771650">
                <a:moveTo>
                  <a:pt x="177800" y="0"/>
                </a:moveTo>
                <a:lnTo>
                  <a:pt x="177800" y="454025"/>
                </a:lnTo>
                <a:lnTo>
                  <a:pt x="0" y="454025"/>
                </a:lnTo>
                <a:lnTo>
                  <a:pt x="184150" y="804912"/>
                </a:lnTo>
                <a:lnTo>
                  <a:pt x="184150" y="1771650"/>
                </a:ln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375150" y="1865034"/>
            <a:ext cx="4446588" cy="2670175"/>
          </a:xfrm>
        </p:spPr>
        <p:txBody>
          <a:bodyPr anchor="ctr"/>
          <a:lstStyle>
            <a:lvl1pPr algn="just">
              <a:defRPr cap="all" baseline="0"/>
            </a:lvl1pPr>
          </a:lstStyle>
          <a:p>
            <a:pPr lvl="0"/>
            <a:r>
              <a:rPr lang="nl-NL" dirty="0"/>
              <a:t>“Klik om de tekststijl van het model te bewerken”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blauwe lijn -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631829" y="1460304"/>
            <a:ext cx="5657897" cy="2670175"/>
          </a:xfrm>
        </p:spPr>
        <p:txBody>
          <a:bodyPr anchor="b"/>
          <a:lstStyle>
            <a:lvl1pPr algn="just">
              <a:defRPr cap="all" baseline="0"/>
            </a:lvl1pPr>
          </a:lstStyle>
          <a:p>
            <a:pPr lvl="0"/>
            <a:r>
              <a:rPr lang="nl-NL"/>
              <a:t>“Klik </a:t>
            </a:r>
            <a:r>
              <a:rPr lang="nl-NL" dirty="0"/>
              <a:t>om de tekststijl van het model </a:t>
            </a:r>
            <a:r>
              <a:rPr lang="nl-NL"/>
              <a:t>te bewerken”</a:t>
            </a:r>
            <a:endParaRPr lang="nl-NL" dirty="0"/>
          </a:p>
        </p:txBody>
      </p:sp>
      <p:sp>
        <p:nvSpPr>
          <p:cNvPr id="10" name="Vrije vorm 9"/>
          <p:cNvSpPr/>
          <p:nvPr/>
        </p:nvSpPr>
        <p:spPr>
          <a:xfrm>
            <a:off x="3691789" y="4419180"/>
            <a:ext cx="5567957" cy="193637"/>
          </a:xfrm>
          <a:custGeom>
            <a:avLst/>
            <a:gdLst>
              <a:gd name="connsiteX0" fmla="*/ 0 w 4905487"/>
              <a:gd name="connsiteY0" fmla="*/ 0 h 193637"/>
              <a:gd name="connsiteX1" fmla="*/ 419548 w 4905487"/>
              <a:gd name="connsiteY1" fmla="*/ 0 h 193637"/>
              <a:gd name="connsiteX2" fmla="*/ 419548 w 4905487"/>
              <a:gd name="connsiteY2" fmla="*/ 193637 h 193637"/>
              <a:gd name="connsiteX3" fmla="*/ 910814 w 4905487"/>
              <a:gd name="connsiteY3" fmla="*/ 3585 h 193637"/>
              <a:gd name="connsiteX4" fmla="*/ 4905487 w 4905487"/>
              <a:gd name="connsiteY4" fmla="*/ 3585 h 193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487" h="193637">
                <a:moveTo>
                  <a:pt x="0" y="0"/>
                </a:moveTo>
                <a:lnTo>
                  <a:pt x="419548" y="0"/>
                </a:lnTo>
                <a:lnTo>
                  <a:pt x="419548" y="193637"/>
                </a:lnTo>
                <a:lnTo>
                  <a:pt x="910814" y="3585"/>
                </a:lnTo>
                <a:lnTo>
                  <a:pt x="4905487" y="3585"/>
                </a:lnTo>
              </a:path>
            </a:pathLst>
          </a:cu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Titel van de presentatie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 dirty="0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4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184795" y="475669"/>
            <a:ext cx="4226654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4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5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0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0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2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3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4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5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118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met pat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24434" y="2005130"/>
            <a:ext cx="669076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68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70538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16417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9622958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0081746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3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534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0999322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1458110" y="259570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71426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7305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8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631839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79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0090627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0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0549415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1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11008203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1466991" y="1415164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3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71426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4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917305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5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9631839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6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10090627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7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10549415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8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11008203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89" name="Text Placeholder 4"/>
          <p:cNvSpPr>
            <a:spLocks noGrp="1"/>
          </p:cNvSpPr>
          <p:nvPr>
            <p:ph type="body" sz="quarter" idx="34" hasCustomPrompt="1"/>
          </p:nvPr>
        </p:nvSpPr>
        <p:spPr>
          <a:xfrm>
            <a:off x="11466991" y="2567683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0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871451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1" name="Text Placeholder 4"/>
          <p:cNvSpPr>
            <a:spLocks noGrp="1"/>
          </p:cNvSpPr>
          <p:nvPr>
            <p:ph type="body" sz="quarter" idx="36" hasCustomPrompt="1"/>
          </p:nvPr>
        </p:nvSpPr>
        <p:spPr>
          <a:xfrm>
            <a:off x="917330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2" name="Text Placeholder 4"/>
          <p:cNvSpPr>
            <a:spLocks noGrp="1"/>
          </p:cNvSpPr>
          <p:nvPr>
            <p:ph type="body" sz="quarter" idx="37" hasCustomPrompt="1"/>
          </p:nvPr>
        </p:nvSpPr>
        <p:spPr>
          <a:xfrm>
            <a:off x="9632094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3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10090882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4" name="Text Placeholder 4"/>
          <p:cNvSpPr>
            <a:spLocks noGrp="1"/>
          </p:cNvSpPr>
          <p:nvPr>
            <p:ph type="body" sz="quarter" idx="39" hasCustomPrompt="1"/>
          </p:nvPr>
        </p:nvSpPr>
        <p:spPr>
          <a:xfrm>
            <a:off x="10549670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11008458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11467246" y="3723277"/>
            <a:ext cx="458788" cy="1149350"/>
          </a:xfrm>
          <a:custGeom>
            <a:avLst/>
            <a:gdLst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1149350 h 1149350"/>
              <a:gd name="connsiteX4" fmla="*/ 0 w 458788"/>
              <a:gd name="connsiteY4" fmla="*/ 0 h 1149350"/>
              <a:gd name="connsiteX0" fmla="*/ 0 w 458788"/>
              <a:gd name="connsiteY0" fmla="*/ 0 h 1149350"/>
              <a:gd name="connsiteX1" fmla="*/ 458788 w 458788"/>
              <a:gd name="connsiteY1" fmla="*/ 0 h 1149350"/>
              <a:gd name="connsiteX2" fmla="*/ 458788 w 458788"/>
              <a:gd name="connsiteY2" fmla="*/ 1149350 h 1149350"/>
              <a:gd name="connsiteX3" fmla="*/ 0 w 458788"/>
              <a:gd name="connsiteY3" fmla="*/ 0 h 114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88" h="1149350">
                <a:moveTo>
                  <a:pt x="0" y="0"/>
                </a:moveTo>
                <a:lnTo>
                  <a:pt x="458788" y="0"/>
                </a:lnTo>
                <a:lnTo>
                  <a:pt x="458788" y="1149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BE" dirty="0"/>
              <a:t> </a:t>
            </a:r>
          </a:p>
        </p:txBody>
      </p:sp>
      <p:sp>
        <p:nvSpPr>
          <p:cNvPr id="97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 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o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Vrije vorm 3"/>
          <p:cNvSpPr/>
          <p:nvPr userDrawn="1"/>
        </p:nvSpPr>
        <p:spPr>
          <a:xfrm>
            <a:off x="4978033" y="1362517"/>
            <a:ext cx="229923" cy="3777307"/>
          </a:xfrm>
          <a:custGeom>
            <a:avLst/>
            <a:gdLst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98525 h 1771650"/>
              <a:gd name="connsiteX4" fmla="*/ 184150 w 184150"/>
              <a:gd name="connsiteY4" fmla="*/ 1771650 h 1771650"/>
              <a:gd name="connsiteX0" fmla="*/ 177800 w 189210"/>
              <a:gd name="connsiteY0" fmla="*/ 0 h 1771650"/>
              <a:gd name="connsiteX1" fmla="*/ 177800 w 189210"/>
              <a:gd name="connsiteY1" fmla="*/ 454025 h 1771650"/>
              <a:gd name="connsiteX2" fmla="*/ 0 w 189210"/>
              <a:gd name="connsiteY2" fmla="*/ 454025 h 1771650"/>
              <a:gd name="connsiteX3" fmla="*/ 189210 w 189210"/>
              <a:gd name="connsiteY3" fmla="*/ 898525 h 1771650"/>
              <a:gd name="connsiteX4" fmla="*/ 184150 w 189210"/>
              <a:gd name="connsiteY4" fmla="*/ 1771650 h 1771650"/>
              <a:gd name="connsiteX0" fmla="*/ 177800 w 191740"/>
              <a:gd name="connsiteY0" fmla="*/ 0 h 1771650"/>
              <a:gd name="connsiteX1" fmla="*/ 177800 w 191740"/>
              <a:gd name="connsiteY1" fmla="*/ 454025 h 1771650"/>
              <a:gd name="connsiteX2" fmla="*/ 0 w 191740"/>
              <a:gd name="connsiteY2" fmla="*/ 454025 h 1771650"/>
              <a:gd name="connsiteX3" fmla="*/ 191740 w 191740"/>
              <a:gd name="connsiteY3" fmla="*/ 802382 h 1771650"/>
              <a:gd name="connsiteX4" fmla="*/ 184150 w 191740"/>
              <a:gd name="connsiteY4" fmla="*/ 1771650 h 1771650"/>
              <a:gd name="connsiteX0" fmla="*/ 177800 w 186680"/>
              <a:gd name="connsiteY0" fmla="*/ 0 h 1771650"/>
              <a:gd name="connsiteX1" fmla="*/ 177800 w 186680"/>
              <a:gd name="connsiteY1" fmla="*/ 454025 h 1771650"/>
              <a:gd name="connsiteX2" fmla="*/ 0 w 186680"/>
              <a:gd name="connsiteY2" fmla="*/ 454025 h 1771650"/>
              <a:gd name="connsiteX3" fmla="*/ 186680 w 186680"/>
              <a:gd name="connsiteY3" fmla="*/ 802382 h 1771650"/>
              <a:gd name="connsiteX4" fmla="*/ 184150 w 186680"/>
              <a:gd name="connsiteY4" fmla="*/ 1771650 h 1771650"/>
              <a:gd name="connsiteX0" fmla="*/ 177800 w 184150"/>
              <a:gd name="connsiteY0" fmla="*/ 0 h 1771650"/>
              <a:gd name="connsiteX1" fmla="*/ 177800 w 184150"/>
              <a:gd name="connsiteY1" fmla="*/ 454025 h 1771650"/>
              <a:gd name="connsiteX2" fmla="*/ 0 w 184150"/>
              <a:gd name="connsiteY2" fmla="*/ 454025 h 1771650"/>
              <a:gd name="connsiteX3" fmla="*/ 184150 w 184150"/>
              <a:gd name="connsiteY3" fmla="*/ 804912 h 1771650"/>
              <a:gd name="connsiteX4" fmla="*/ 184150 w 184150"/>
              <a:gd name="connsiteY4" fmla="*/ 1771650 h 1771650"/>
              <a:gd name="connsiteX0" fmla="*/ 205601 w 211951"/>
              <a:gd name="connsiteY0" fmla="*/ 0 h 1771650"/>
              <a:gd name="connsiteX1" fmla="*/ 205601 w 211951"/>
              <a:gd name="connsiteY1" fmla="*/ 45402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6025"/>
              <a:gd name="connsiteY0" fmla="*/ 0 h 1771650"/>
              <a:gd name="connsiteX1" fmla="*/ 216025 w 216025"/>
              <a:gd name="connsiteY1" fmla="*/ 113470 h 1771650"/>
              <a:gd name="connsiteX2" fmla="*/ 0 w 216025"/>
              <a:gd name="connsiteY2" fmla="*/ 106521 h 1771650"/>
              <a:gd name="connsiteX3" fmla="*/ 211951 w 216025"/>
              <a:gd name="connsiteY3" fmla="*/ 804912 h 1771650"/>
              <a:gd name="connsiteX4" fmla="*/ 211951 w 216025"/>
              <a:gd name="connsiteY4" fmla="*/ 1771650 h 1771650"/>
              <a:gd name="connsiteX0" fmla="*/ 205601 w 211951"/>
              <a:gd name="connsiteY0" fmla="*/ 0 h 1771650"/>
              <a:gd name="connsiteX1" fmla="*/ 202125 w 211951"/>
              <a:gd name="connsiteY1" fmla="*/ 116945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205601 w 211951"/>
              <a:gd name="connsiteY0" fmla="*/ 0 h 1771650"/>
              <a:gd name="connsiteX1" fmla="*/ 209075 w 211951"/>
              <a:gd name="connsiteY1" fmla="*/ 120420 h 1771650"/>
              <a:gd name="connsiteX2" fmla="*/ 0 w 211951"/>
              <a:gd name="connsiteY2" fmla="*/ 106521 h 1771650"/>
              <a:gd name="connsiteX3" fmla="*/ 211951 w 211951"/>
              <a:gd name="connsiteY3" fmla="*/ 804912 h 1771650"/>
              <a:gd name="connsiteX4" fmla="*/ 211951 w 211951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16947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5176 w 201526"/>
              <a:gd name="connsiteY0" fmla="*/ 0 h 1771650"/>
              <a:gd name="connsiteX1" fmla="*/ 198650 w 201526"/>
              <a:gd name="connsiteY1" fmla="*/ 120420 h 1771650"/>
              <a:gd name="connsiteX2" fmla="*/ 0 w 201526"/>
              <a:gd name="connsiteY2" fmla="*/ 106521 h 1771650"/>
              <a:gd name="connsiteX3" fmla="*/ 201526 w 201526"/>
              <a:gd name="connsiteY3" fmla="*/ 804912 h 1771650"/>
              <a:gd name="connsiteX4" fmla="*/ 201526 w 201526"/>
              <a:gd name="connsiteY4" fmla="*/ 1771650 h 1771650"/>
              <a:gd name="connsiteX0" fmla="*/ 191701 w 198051"/>
              <a:gd name="connsiteY0" fmla="*/ 0 h 1771650"/>
              <a:gd name="connsiteX1" fmla="*/ 195175 w 198051"/>
              <a:gd name="connsiteY1" fmla="*/ 120420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91701 w 198051"/>
              <a:gd name="connsiteY0" fmla="*/ 0 h 1771650"/>
              <a:gd name="connsiteX1" fmla="*/ 190902 w 198051"/>
              <a:gd name="connsiteY1" fmla="*/ 122556 h 1771650"/>
              <a:gd name="connsiteX2" fmla="*/ 0 w 198051"/>
              <a:gd name="connsiteY2" fmla="*/ 116947 h 1771650"/>
              <a:gd name="connsiteX3" fmla="*/ 198051 w 198051"/>
              <a:gd name="connsiteY3" fmla="*/ 804912 h 1771650"/>
              <a:gd name="connsiteX4" fmla="*/ 198051 w 198051"/>
              <a:gd name="connsiteY4" fmla="*/ 1771650 h 1771650"/>
              <a:gd name="connsiteX0" fmla="*/ 155380 w 161730"/>
              <a:gd name="connsiteY0" fmla="*/ 0 h 1771650"/>
              <a:gd name="connsiteX1" fmla="*/ 154581 w 161730"/>
              <a:gd name="connsiteY1" fmla="*/ 122556 h 1771650"/>
              <a:gd name="connsiteX2" fmla="*/ 0 w 161730"/>
              <a:gd name="connsiteY2" fmla="*/ 116947 h 1771650"/>
              <a:gd name="connsiteX3" fmla="*/ 161730 w 161730"/>
              <a:gd name="connsiteY3" fmla="*/ 804912 h 1771650"/>
              <a:gd name="connsiteX4" fmla="*/ 161730 w 161730"/>
              <a:gd name="connsiteY4" fmla="*/ 1771650 h 1771650"/>
              <a:gd name="connsiteX0" fmla="*/ 140425 w 146775"/>
              <a:gd name="connsiteY0" fmla="*/ 0 h 1771650"/>
              <a:gd name="connsiteX1" fmla="*/ 139626 w 146775"/>
              <a:gd name="connsiteY1" fmla="*/ 122556 h 1771650"/>
              <a:gd name="connsiteX2" fmla="*/ 0 w 146775"/>
              <a:gd name="connsiteY2" fmla="*/ 116947 h 1771650"/>
              <a:gd name="connsiteX3" fmla="*/ 146775 w 146775"/>
              <a:gd name="connsiteY3" fmla="*/ 804912 h 1771650"/>
              <a:gd name="connsiteX4" fmla="*/ 146775 w 146775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4639 w 144639"/>
              <a:gd name="connsiteY3" fmla="*/ 804912 h 1771650"/>
              <a:gd name="connsiteX4" fmla="*/ 144639 w 144639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39153 h 1771650"/>
              <a:gd name="connsiteX4" fmla="*/ 144639 w 144639"/>
              <a:gd name="connsiteY4" fmla="*/ 1771650 h 1771650"/>
              <a:gd name="connsiteX0" fmla="*/ 138289 w 147034"/>
              <a:gd name="connsiteY0" fmla="*/ 0 h 1771650"/>
              <a:gd name="connsiteX1" fmla="*/ 137490 w 147034"/>
              <a:gd name="connsiteY1" fmla="*/ 122556 h 1771650"/>
              <a:gd name="connsiteX2" fmla="*/ 0 w 147034"/>
              <a:gd name="connsiteY2" fmla="*/ 121220 h 1771650"/>
              <a:gd name="connsiteX3" fmla="*/ 146776 w 147034"/>
              <a:gd name="connsiteY3" fmla="*/ 364791 h 1771650"/>
              <a:gd name="connsiteX4" fmla="*/ 144639 w 147034"/>
              <a:gd name="connsiteY4" fmla="*/ 1771650 h 1771650"/>
              <a:gd name="connsiteX0" fmla="*/ 138289 w 144639"/>
              <a:gd name="connsiteY0" fmla="*/ 0 h 1771650"/>
              <a:gd name="connsiteX1" fmla="*/ 137490 w 144639"/>
              <a:gd name="connsiteY1" fmla="*/ 122556 h 1771650"/>
              <a:gd name="connsiteX2" fmla="*/ 0 w 144639"/>
              <a:gd name="connsiteY2" fmla="*/ 121220 h 1771650"/>
              <a:gd name="connsiteX3" fmla="*/ 140366 w 144639"/>
              <a:gd name="connsiteY3" fmla="*/ 362655 h 1771650"/>
              <a:gd name="connsiteX4" fmla="*/ 144639 w 144639"/>
              <a:gd name="connsiteY4" fmla="*/ 1771650 h 1771650"/>
              <a:gd name="connsiteX0" fmla="*/ 138289 w 145050"/>
              <a:gd name="connsiteY0" fmla="*/ 0 h 1771650"/>
              <a:gd name="connsiteX1" fmla="*/ 137490 w 145050"/>
              <a:gd name="connsiteY1" fmla="*/ 122556 h 1771650"/>
              <a:gd name="connsiteX2" fmla="*/ 0 w 145050"/>
              <a:gd name="connsiteY2" fmla="*/ 121220 h 1771650"/>
              <a:gd name="connsiteX3" fmla="*/ 144640 w 145050"/>
              <a:gd name="connsiteY3" fmla="*/ 360518 h 1771650"/>
              <a:gd name="connsiteX4" fmla="*/ 144639 w 145050"/>
              <a:gd name="connsiteY4" fmla="*/ 177165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050" h="1771650">
                <a:moveTo>
                  <a:pt x="138289" y="0"/>
                </a:moveTo>
                <a:cubicBezTo>
                  <a:pt x="138023" y="40852"/>
                  <a:pt x="137756" y="81704"/>
                  <a:pt x="137490" y="122556"/>
                </a:cubicBezTo>
                <a:lnTo>
                  <a:pt x="0" y="121220"/>
                </a:lnTo>
                <a:lnTo>
                  <a:pt x="144640" y="360518"/>
                </a:lnTo>
                <a:cubicBezTo>
                  <a:pt x="146064" y="838017"/>
                  <a:pt x="143215" y="1294151"/>
                  <a:pt x="144639" y="17716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  </a:t>
            </a:r>
          </a:p>
        </p:txBody>
      </p:sp>
      <p:sp>
        <p:nvSpPr>
          <p:cNvPr id="5" name="Tijdelijke aanduiding voor tekst 33"/>
          <p:cNvSpPr>
            <a:spLocks noGrp="1"/>
          </p:cNvSpPr>
          <p:nvPr>
            <p:ph type="body" sz="quarter" idx="13"/>
          </p:nvPr>
        </p:nvSpPr>
        <p:spPr>
          <a:xfrm>
            <a:off x="1725108" y="1434321"/>
            <a:ext cx="3373365" cy="5070692"/>
          </a:xfrm>
        </p:spPr>
        <p:txBody>
          <a:bodyPr>
            <a:noAutofit/>
          </a:bodyPr>
          <a:lstStyle>
            <a:lvl1pPr>
              <a:lnSpc>
                <a:spcPct val="70000"/>
              </a:lnSpc>
              <a:defRPr sz="9000" b="1" i="0" cap="all" baseline="0">
                <a:solidFill>
                  <a:srgbClr val="0033A0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709052" y="1672724"/>
            <a:ext cx="5644748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ondertitel en tekst met patro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1108512"/>
            <a:ext cx="3034018" cy="784249"/>
          </a:xfrm>
          <a:solidFill>
            <a:schemeClr val="accent2"/>
          </a:solidFill>
        </p:spPr>
        <p:txBody>
          <a:bodyPr tIns="36000" bIns="0"/>
          <a:lstStyle>
            <a:lvl1pPr>
              <a:defRPr sz="5400" strike="noStrike" baseline="0"/>
            </a:lvl1pPr>
          </a:lstStyle>
          <a:p>
            <a:r>
              <a:rPr lang="nl-NL" dirty="0"/>
              <a:t>DANK U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0" y="4893422"/>
            <a:ext cx="12192000" cy="197120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0" name="Vrije vorm 39"/>
          <p:cNvSpPr/>
          <p:nvPr userDrawn="1"/>
        </p:nvSpPr>
        <p:spPr>
          <a:xfrm>
            <a:off x="9546040" y="0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5370705"/>
            <a:ext cx="3189618" cy="1124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cherm zonder foto - zwarte ondertitel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532948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057160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3592297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10" name="Vrije vorm 9"/>
          <p:cNvSpPr/>
          <p:nvPr userDrawn="1"/>
        </p:nvSpPr>
        <p:spPr>
          <a:xfrm>
            <a:off x="11869296" y="698404"/>
            <a:ext cx="322704" cy="828480"/>
          </a:xfrm>
          <a:custGeom>
            <a:avLst/>
            <a:gdLst>
              <a:gd name="connsiteX0" fmla="*/ 0 w 1960775"/>
              <a:gd name="connsiteY0" fmla="*/ 0 h 5033913"/>
              <a:gd name="connsiteX1" fmla="*/ 0 w 1960775"/>
              <a:gd name="connsiteY1" fmla="*/ 0 h 5033913"/>
              <a:gd name="connsiteX2" fmla="*/ 1960775 w 1960775"/>
              <a:gd name="connsiteY2" fmla="*/ 0 h 5033913"/>
              <a:gd name="connsiteX3" fmla="*/ 1960775 w 1960775"/>
              <a:gd name="connsiteY3" fmla="*/ 5033913 h 5033913"/>
              <a:gd name="connsiteX4" fmla="*/ 0 w 1960775"/>
              <a:gd name="connsiteY4" fmla="*/ 0 h 503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0775" h="5033913">
                <a:moveTo>
                  <a:pt x="0" y="0"/>
                </a:moveTo>
                <a:lnTo>
                  <a:pt x="0" y="0"/>
                </a:lnTo>
                <a:lnTo>
                  <a:pt x="1960775" y="0"/>
                </a:lnTo>
                <a:lnTo>
                  <a:pt x="1960775" y="503391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6E84A210-D67A-41F1-A27C-AE8A8B008D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5B6FF0F-3480-4590-AA75-A67CBDC203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683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grijz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4" name="Vrije vorm 13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cherm zonder foto - zwarte ondertitel - groot logo">
    <p:bg>
      <p:bgPr>
        <a:gradFill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3664307"/>
            <a:ext cx="4310091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1838" y="4723656"/>
            <a:ext cx="4137025" cy="374221"/>
          </a:xfrm>
        </p:spPr>
        <p:txBody>
          <a:bodyPr/>
          <a:lstStyle/>
          <a:p>
            <a:pPr lvl="0"/>
            <a:r>
              <a:rPr lang="nl-NL" dirty="0"/>
              <a:t>Naam van </a:t>
            </a:r>
            <a:r>
              <a:rPr lang="nl-NL"/>
              <a:t>de spreker</a:t>
            </a:r>
            <a:endParaRPr lang="nl-NL" dirty="0"/>
          </a:p>
        </p:txBody>
      </p:sp>
      <p:sp>
        <p:nvSpPr>
          <p:cNvPr id="8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3188519"/>
            <a:ext cx="5396074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/>
              <a:t>titel van de presentatie</a:t>
            </a:r>
          </a:p>
        </p:txBody>
      </p:sp>
      <p:sp>
        <p:nvSpPr>
          <p:cNvPr id="11" name="Vrije vorm 10"/>
          <p:cNvSpPr/>
          <p:nvPr userDrawn="1"/>
        </p:nvSpPr>
        <p:spPr>
          <a:xfrm>
            <a:off x="10992510" y="709339"/>
            <a:ext cx="1199456" cy="3112700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4" hasCustomPrompt="1"/>
          </p:nvPr>
        </p:nvSpPr>
        <p:spPr>
          <a:xfrm>
            <a:off x="595254" y="268585"/>
            <a:ext cx="3355200" cy="11844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GB" dirty="0"/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grijz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4" y="0"/>
            <a:ext cx="12196293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bg1">
              <a:lumMod val="85000"/>
            </a:schemeClr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 err="1"/>
              <a:t>HoofdStuk</a:t>
            </a:r>
            <a:r>
              <a:rPr lang="nl-NL" dirty="0"/>
              <a:t> Titel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cherm - zwarte ondertite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2"/>
          <p:cNvSpPr>
            <a:spLocks noGrp="1"/>
          </p:cNvSpPr>
          <p:nvPr>
            <p:ph type="pic" idx="12"/>
          </p:nvPr>
        </p:nvSpPr>
        <p:spPr>
          <a:xfrm>
            <a:off x="-4293" y="0"/>
            <a:ext cx="12196294" cy="5984875"/>
          </a:xfrm>
        </p:spPr>
        <p:txBody>
          <a:bodyPr lIns="2880000" tIns="756000" rIns="2880000" anchor="t" anchorCtr="0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2951386"/>
            <a:ext cx="1679370" cy="335852"/>
          </a:xfrm>
          <a:solidFill>
            <a:schemeClr val="tx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2" name="Titel 3"/>
          <p:cNvSpPr>
            <a:spLocks noGrp="1"/>
          </p:cNvSpPr>
          <p:nvPr>
            <p:ph type="title" hasCustomPrompt="1"/>
          </p:nvPr>
        </p:nvSpPr>
        <p:spPr>
          <a:xfrm>
            <a:off x="731838" y="2475598"/>
            <a:ext cx="3723309" cy="424150"/>
          </a:xfrm>
        </p:spPr>
        <p:txBody>
          <a:bodyPr tIns="36000" bIns="0"/>
          <a:lstStyle>
            <a:lvl1pPr>
              <a:defRPr sz="2800" strike="noStrike" baseline="0"/>
            </a:lvl1pPr>
          </a:lstStyle>
          <a:p>
            <a:r>
              <a:rPr lang="nl-NL" dirty="0" err="1"/>
              <a:t>HoofdStuk</a:t>
            </a:r>
            <a:r>
              <a:rPr lang="nl-NL" dirty="0"/>
              <a:t> Titel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5" y="1990140"/>
            <a:ext cx="9387746" cy="34671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731837" y="711463"/>
            <a:ext cx="5340895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ndertitel en teks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voettekst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634794" y="1990140"/>
            <a:ext cx="10719005" cy="3467100"/>
          </a:xfrm>
        </p:spPr>
        <p:txBody>
          <a:bodyPr numCol="2" spcCol="126000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731838" y="711463"/>
            <a:ext cx="5338800" cy="341050"/>
          </a:xfrm>
        </p:spPr>
        <p:txBody>
          <a:bodyPr tIns="36000" bIns="0"/>
          <a:lstStyle>
            <a:lvl1pPr>
              <a:defRPr sz="2200" strike="noStrike" baseline="0"/>
            </a:lvl1pPr>
          </a:lstStyle>
          <a:p>
            <a:r>
              <a:rPr lang="nl-NL"/>
              <a:t>Titelstijl van model bewerken</a:t>
            </a:r>
            <a:endParaRPr lang="nl-NL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731838" y="1104151"/>
            <a:ext cx="1679370" cy="335852"/>
          </a:xfrm>
          <a:solidFill>
            <a:schemeClr val="accent1"/>
          </a:solidFill>
        </p:spPr>
        <p:txBody>
          <a:bodyPr wrap="none" lIns="0" tIns="36000" bIns="36000" anchor="t" anchorCtr="0">
            <a:spAutoFit/>
          </a:bodyPr>
          <a:lstStyle>
            <a:lvl1pPr marL="96838" indent="0" algn="l"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79000">
              <a:schemeClr val="bg1">
                <a:tint val="98000"/>
                <a:satMod val="130000"/>
                <a:shade val="90000"/>
                <a:lumMod val="12000"/>
                <a:lumOff val="88000"/>
              </a:schemeClr>
            </a:gs>
            <a:gs pos="92000">
              <a:schemeClr val="bg1">
                <a:lumMod val="9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 userDrawn="1"/>
        </p:nvSpPr>
        <p:spPr>
          <a:xfrm>
            <a:off x="0" y="5976013"/>
            <a:ext cx="12192000" cy="867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31838" y="645811"/>
            <a:ext cx="1079957" cy="37740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36000" rIns="144000" bIns="36000" rtlCol="0" anchor="b">
            <a:sp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8245" y="2026507"/>
            <a:ext cx="10616699" cy="3422774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8610600" y="6265518"/>
            <a:ext cx="2743200" cy="1565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Titel van de presentatie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418139"/>
            <a:ext cx="2743200" cy="1737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l-NL"/>
              <a:t> </a:t>
            </a:r>
            <a:fld id="{141DC315-004D-734B-91F7-61E542849DC9}" type="datetimeFigureOut">
              <a:rPr lang="nl-NL" smtClean="0"/>
              <a:pPr/>
              <a:t>15-12-2023</a:t>
            </a:fld>
            <a:r>
              <a:rPr lang="nl-NL"/>
              <a:t> | </a:t>
            </a:r>
            <a:fld id="{2DAB09C5-3251-4B47-B002-D03712DC64C3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78" y="6098127"/>
            <a:ext cx="1500312" cy="6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0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7" r:id="rId2"/>
    <p:sldLayoutId id="2147483696" r:id="rId3"/>
    <p:sldLayoutId id="2147483700" r:id="rId4"/>
    <p:sldLayoutId id="2147483702" r:id="rId5"/>
    <p:sldLayoutId id="2147483694" r:id="rId6"/>
    <p:sldLayoutId id="2147483703" r:id="rId7"/>
    <p:sldLayoutId id="2147483706" r:id="rId8"/>
    <p:sldLayoutId id="2147483707" r:id="rId9"/>
    <p:sldLayoutId id="2147483709" r:id="rId10"/>
    <p:sldLayoutId id="2147483710" r:id="rId11"/>
    <p:sldLayoutId id="2147483705" r:id="rId12"/>
    <p:sldLayoutId id="2147483704" r:id="rId13"/>
    <p:sldLayoutId id="2147483718" r:id="rId14"/>
    <p:sldLayoutId id="2147483721" r:id="rId15"/>
    <p:sldLayoutId id="2147483708" r:id="rId16"/>
    <p:sldLayoutId id="2147483711" r:id="rId17"/>
    <p:sldLayoutId id="2147483712" r:id="rId18"/>
    <p:sldLayoutId id="2147483723" r:id="rId19"/>
    <p:sldLayoutId id="2147483713" r:id="rId20"/>
    <p:sldLayoutId id="2147483714" r:id="rId21"/>
    <p:sldLayoutId id="2147483716" r:id="rId22"/>
    <p:sldLayoutId id="2147483717" r:id="rId23"/>
    <p:sldLayoutId id="2147483715" r:id="rId24"/>
    <p:sldLayoutId id="2147483719" r:id="rId25"/>
    <p:sldLayoutId id="2147483725" r:id="rId26"/>
    <p:sldLayoutId id="2147483720" r:id="rId27"/>
    <p:sldLayoutId id="2147483724" r:id="rId28"/>
    <p:sldLayoutId id="2147483722" r:id="rId29"/>
    <p:sldLayoutId id="2147483726" r:id="rId30"/>
  </p:sldLayoutIdLst>
  <p:hf hdr="0"/>
  <p:txStyles>
    <p:titleStyle>
      <a:lvl1pPr marL="133350" indent="0" algn="l" defTabSz="914377" rtl="0" eaLnBrk="1" latinLnBrk="0" hangingPunct="1">
        <a:lnSpc>
          <a:spcPct val="90000"/>
        </a:lnSpc>
        <a:spcBef>
          <a:spcPct val="0"/>
        </a:spcBef>
        <a:buNone/>
        <a:tabLst/>
        <a:defRPr sz="2200" kern="1200" cap="all" baseline="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914377" rtl="0" eaLnBrk="1" latinLnBrk="0" hangingPunct="1">
        <a:lnSpc>
          <a:spcPct val="95000"/>
        </a:lnSpc>
        <a:spcBef>
          <a:spcPts val="1000"/>
        </a:spcBef>
        <a:spcAft>
          <a:spcPts val="1000"/>
        </a:spcAft>
        <a:buFont typeface="Arial" charset="0"/>
        <a:buNone/>
        <a:defRPr sz="16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1pPr>
      <a:lvl2pPr marL="268288" indent="-2571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2pPr>
      <a:lvl3pPr marL="671513" indent="-220663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SzPct val="90000"/>
        <a:buFont typeface="LucidaGrande" charset="0"/>
        <a:buChar char="▶︎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3pPr>
      <a:lvl4pPr marL="1073150" indent="-219075" algn="l" defTabSz="914377" rtl="0" eaLnBrk="1" latinLnBrk="0" hangingPunct="1">
        <a:lnSpc>
          <a:spcPct val="95000"/>
        </a:lnSpc>
        <a:spcBef>
          <a:spcPts val="500"/>
        </a:spcBef>
        <a:buClr>
          <a:srgbClr val="FF5000"/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4pPr>
      <a:lvl5pPr marL="1476375" indent="-231775" algn="l" defTabSz="914377" rtl="0" eaLnBrk="1" latinLnBrk="0" hangingPunct="1">
        <a:lnSpc>
          <a:spcPct val="95000"/>
        </a:lnSpc>
        <a:spcBef>
          <a:spcPts val="500"/>
        </a:spcBef>
        <a:buClr>
          <a:schemeClr val="bg1">
            <a:lumMod val="50000"/>
          </a:schemeClr>
        </a:buClr>
        <a:buFont typeface="Arial"/>
        <a:buChar char="•"/>
        <a:tabLst/>
        <a:defRPr sz="1400" kern="1200">
          <a:solidFill>
            <a:schemeClr val="accent1"/>
          </a:solidFill>
          <a:latin typeface="Verdana" charset="0"/>
          <a:ea typeface="Verdana" charset="0"/>
          <a:cs typeface="Verdana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" y="0"/>
            <a:ext cx="12190834" cy="4890052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1167" y="0"/>
            <a:ext cx="12190833" cy="5029200"/>
          </a:xfrm>
          <a:prstGeom prst="rect">
            <a:avLst/>
          </a:prstGeom>
          <a:solidFill>
            <a:schemeClr val="accent1">
              <a:alpha val="52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2505E7C-6794-4239-894B-444E7219056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34AA02C-1B48-4882-8F97-0C246083C4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B86624-F6A7-4C8E-9554-94C71813F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754" y="2876465"/>
            <a:ext cx="6278514" cy="423568"/>
          </a:xfrm>
        </p:spPr>
        <p:txBody>
          <a:bodyPr/>
          <a:lstStyle/>
          <a:p>
            <a:r>
              <a:rPr lang="nl-BE" sz="2400" dirty="0"/>
              <a:t>Aan de Vrije universiteit </a:t>
            </a:r>
            <a:r>
              <a:rPr lang="nl-BE" sz="2400" dirty="0" err="1"/>
              <a:t>brussel</a:t>
            </a:r>
            <a:endParaRPr lang="nl-BE" sz="2400" dirty="0"/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731838" y="2406021"/>
            <a:ext cx="9256530" cy="424150"/>
          </a:xfrm>
        </p:spPr>
        <p:txBody>
          <a:bodyPr/>
          <a:lstStyle/>
          <a:p>
            <a:r>
              <a:rPr lang="en-GB" dirty="0" err="1"/>
              <a:t>Criminologische</a:t>
            </a:r>
            <a:r>
              <a:rPr lang="en-GB" dirty="0"/>
              <a:t> </a:t>
            </a:r>
            <a:r>
              <a:rPr lang="en-GB" dirty="0" err="1"/>
              <a:t>wetenschappen</a:t>
            </a:r>
            <a:r>
              <a:rPr lang="en-GB" dirty="0"/>
              <a:t> </a:t>
            </a:r>
            <a:r>
              <a:rPr lang="en-GB" dirty="0" err="1"/>
              <a:t>studeren</a:t>
            </a:r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D784223-AEDE-41A1-BD90-3A38DEA09F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0F965127-6F71-4FFB-B03C-6610B40D9E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0" y="4875875"/>
            <a:ext cx="12192000" cy="1979327"/>
          </a:xfrm>
          <a:prstGeom prst="rect">
            <a:avLst/>
          </a:prstGeom>
          <a:solidFill>
            <a:schemeClr val="bg1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54" y="5346442"/>
            <a:ext cx="3189618" cy="1124340"/>
          </a:xfrm>
          <a:prstGeom prst="rect">
            <a:avLst/>
          </a:prstGeom>
        </p:spPr>
      </p:pic>
      <p:sp>
        <p:nvSpPr>
          <p:cNvPr id="11" name="Vrije vorm 10"/>
          <p:cNvSpPr/>
          <p:nvPr/>
        </p:nvSpPr>
        <p:spPr>
          <a:xfrm>
            <a:off x="9546040" y="-21143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62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DDEBC7B-E72E-436D-85EB-267EDD38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0"/>
            <a:ext cx="3448042" cy="341050"/>
          </a:xfrm>
        </p:spPr>
        <p:txBody>
          <a:bodyPr/>
          <a:lstStyle/>
          <a:p>
            <a:r>
              <a:rPr lang="nl-BE" dirty="0"/>
              <a:t>Criminologie @vub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C74E60AD-361A-425B-890E-A12BC1DCF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091285"/>
            <a:ext cx="4176464" cy="335852"/>
          </a:xfrm>
        </p:spPr>
        <p:txBody>
          <a:bodyPr/>
          <a:lstStyle/>
          <a:p>
            <a:r>
              <a:rPr lang="nl-BE" dirty="0"/>
              <a:t>Een week in eerste bachelor</a:t>
            </a:r>
          </a:p>
        </p:txBody>
      </p:sp>
      <p:graphicFrame>
        <p:nvGraphicFramePr>
          <p:cNvPr id="2" name="Tabel 5">
            <a:extLst>
              <a:ext uri="{FF2B5EF4-FFF2-40B4-BE49-F238E27FC236}">
                <a16:creationId xmlns:a16="http://schemas.microsoft.com/office/drawing/2014/main" id="{404A23FC-F14C-4B49-A667-D403DB74F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63940"/>
              </p:ext>
            </p:extLst>
          </p:nvPr>
        </p:nvGraphicFramePr>
        <p:xfrm>
          <a:off x="914400" y="1738859"/>
          <a:ext cx="10253272" cy="475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052">
                  <a:extLst>
                    <a:ext uri="{9D8B030D-6E8A-4147-A177-3AD203B41FA5}">
                      <a16:colId xmlns:a16="http://schemas.microsoft.com/office/drawing/2014/main" val="1140581798"/>
                    </a:ext>
                  </a:extLst>
                </a:gridCol>
                <a:gridCol w="7285220">
                  <a:extLst>
                    <a:ext uri="{9D8B030D-6E8A-4147-A177-3AD203B41FA5}">
                      <a16:colId xmlns:a16="http://schemas.microsoft.com/office/drawing/2014/main" val="1909727779"/>
                    </a:ext>
                  </a:extLst>
                </a:gridCol>
              </a:tblGrid>
              <a:tr h="779488">
                <a:tc>
                  <a:txBody>
                    <a:bodyPr/>
                    <a:lstStyle/>
                    <a:p>
                      <a:r>
                        <a:rPr lang="nl-BE" sz="2800" b="1" dirty="0">
                          <a:solidFill>
                            <a:schemeClr val="accent2"/>
                          </a:solidFill>
                        </a:rPr>
                        <a:t>MAANDAG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>
                        <a:solidFill>
                          <a:srgbClr val="0033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633002"/>
                  </a:ext>
                </a:extLst>
              </a:tr>
              <a:tr h="779488">
                <a:tc>
                  <a:txBody>
                    <a:bodyPr/>
                    <a:lstStyle/>
                    <a:p>
                      <a:r>
                        <a:rPr lang="nl-BE" sz="2800" b="1" dirty="0">
                          <a:solidFill>
                            <a:schemeClr val="accent2"/>
                          </a:solidFill>
                        </a:rPr>
                        <a:t>DINSDAG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400" b="1" dirty="0">
                          <a:solidFill>
                            <a:srgbClr val="0033A0"/>
                          </a:solidFill>
                        </a:rPr>
                        <a:t>10-13u Sociologie </a:t>
                      </a:r>
                      <a:r>
                        <a:rPr lang="nl-BE" sz="2400" b="1">
                          <a:solidFill>
                            <a:srgbClr val="0033A0"/>
                          </a:solidFill>
                        </a:rPr>
                        <a:t>en rechtssociologie</a:t>
                      </a:r>
                      <a:endParaRPr lang="nl-BE" sz="2400" b="1" dirty="0">
                        <a:solidFill>
                          <a:srgbClr val="0033A0"/>
                        </a:solidFill>
                      </a:endParaRPr>
                    </a:p>
                    <a:p>
                      <a:r>
                        <a:rPr lang="nl-BE" sz="2400" b="1" dirty="0">
                          <a:solidFill>
                            <a:srgbClr val="0033A0"/>
                          </a:solidFill>
                        </a:rPr>
                        <a:t>17u-19u Wijsbegeerte van het wetenschappelijk denken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13153"/>
                  </a:ext>
                </a:extLst>
              </a:tr>
              <a:tr h="779488">
                <a:tc>
                  <a:txBody>
                    <a:bodyPr/>
                    <a:lstStyle/>
                    <a:p>
                      <a:r>
                        <a:rPr lang="nl-BE" sz="2800" b="1" dirty="0">
                          <a:solidFill>
                            <a:schemeClr val="accent2"/>
                          </a:solidFill>
                        </a:rPr>
                        <a:t>WOENSDAG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400" b="1" dirty="0">
                          <a:solidFill>
                            <a:srgbClr val="0033A0"/>
                          </a:solidFill>
                        </a:rPr>
                        <a:t>15u-17u Politieke geschiedenis van België </a:t>
                      </a:r>
                      <a:r>
                        <a:rPr lang="nl-BE" sz="2400" b="1" dirty="0">
                          <a:solidFill>
                            <a:srgbClr val="FF5000"/>
                          </a:solidFill>
                        </a:rPr>
                        <a:t>(en werkcolleges)</a:t>
                      </a:r>
                    </a:p>
                    <a:p>
                      <a:r>
                        <a:rPr lang="nl-BE" sz="2400" b="1" dirty="0">
                          <a:solidFill>
                            <a:srgbClr val="0033A0"/>
                          </a:solidFill>
                        </a:rPr>
                        <a:t>17u-19u Statistiek voor de Sociale Wetenschappen </a:t>
                      </a:r>
                      <a:r>
                        <a:rPr lang="nl-BE" sz="2400" b="1" dirty="0">
                          <a:solidFill>
                            <a:srgbClr val="FF5000"/>
                          </a:solidFill>
                        </a:rPr>
                        <a:t>(en werkcolleges)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745937"/>
                  </a:ext>
                </a:extLst>
              </a:tr>
              <a:tr h="779488">
                <a:tc>
                  <a:txBody>
                    <a:bodyPr/>
                    <a:lstStyle/>
                    <a:p>
                      <a:r>
                        <a:rPr lang="nl-BE" sz="2800" b="1" dirty="0">
                          <a:solidFill>
                            <a:schemeClr val="accent2"/>
                          </a:solidFill>
                        </a:rPr>
                        <a:t>DONDERDAG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400" b="1" dirty="0">
                          <a:solidFill>
                            <a:srgbClr val="0033A0"/>
                          </a:solidFill>
                        </a:rPr>
                        <a:t>10u-13u Inleiding tot de criminologie en de strafrechtsbedeling </a:t>
                      </a:r>
                      <a:r>
                        <a:rPr lang="nl-BE" sz="2400" b="1" dirty="0">
                          <a:solidFill>
                            <a:srgbClr val="FF5000"/>
                          </a:solidFill>
                        </a:rPr>
                        <a:t>(en werkcolleges)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237176"/>
                  </a:ext>
                </a:extLst>
              </a:tr>
              <a:tr h="779488">
                <a:tc>
                  <a:txBody>
                    <a:bodyPr/>
                    <a:lstStyle/>
                    <a:p>
                      <a:r>
                        <a:rPr lang="nl-BE" sz="2800" b="1" dirty="0">
                          <a:solidFill>
                            <a:schemeClr val="accent2"/>
                          </a:solidFill>
                        </a:rPr>
                        <a:t>VRIJDAG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>
                        <a:solidFill>
                          <a:srgbClr val="0033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668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32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273288" y="1798754"/>
            <a:ext cx="9387746" cy="3467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000" dirty="0"/>
              <a:t>3. 	Vrouwen worden vaker slachtoffer van misdrijven (in het 	algemeen) dan mannen.</a:t>
            </a:r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</a:t>
            </a:r>
          </a:p>
          <a:p>
            <a:pPr>
              <a:lnSpc>
                <a:spcPct val="90000"/>
              </a:lnSpc>
            </a:pPr>
            <a:r>
              <a:rPr lang="nl-BE" sz="2000" dirty="0"/>
              <a:t>	a) Juist</a:t>
            </a:r>
          </a:p>
          <a:p>
            <a:pPr>
              <a:lnSpc>
                <a:spcPct val="90000"/>
              </a:lnSpc>
            </a:pPr>
            <a:r>
              <a:rPr lang="nl-BE" sz="2000" dirty="0"/>
              <a:t>	b) Onjuist</a:t>
            </a:r>
          </a:p>
          <a:p>
            <a:pPr>
              <a:lnSpc>
                <a:spcPct val="90000"/>
              </a:lnSpc>
            </a:pPr>
            <a:r>
              <a:rPr lang="nl-BE" sz="2000" dirty="0"/>
              <a:t>	</a:t>
            </a:r>
            <a:endParaRPr lang="en-US" sz="2000" dirty="0"/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			</a:t>
            </a:r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683763"/>
            <a:ext cx="7186308" cy="368750"/>
          </a:xfrm>
        </p:spPr>
        <p:txBody>
          <a:bodyPr/>
          <a:lstStyle/>
          <a:p>
            <a:r>
              <a:rPr lang="nl-BE" sz="2400" dirty="0"/>
              <a:t>I. Misdrijven, daders en slachtoffers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25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>
          <a:xfrm>
            <a:off x="273288" y="1798754"/>
            <a:ext cx="9387746" cy="3467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000" dirty="0"/>
              <a:t>3. 	Vrouwen worden vaker slachtoffer van misdrijven (in het 	algemeen) dan mannen.</a:t>
            </a:r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</a:t>
            </a:r>
          </a:p>
          <a:p>
            <a:pPr>
              <a:lnSpc>
                <a:spcPct val="90000"/>
              </a:lnSpc>
            </a:pPr>
            <a:r>
              <a:rPr lang="nl-BE" sz="2000" dirty="0"/>
              <a:t>	a) Juist</a:t>
            </a:r>
          </a:p>
          <a:p>
            <a:pPr>
              <a:lnSpc>
                <a:spcPct val="90000"/>
              </a:lnSpc>
            </a:pPr>
            <a:r>
              <a:rPr lang="nl-BE" sz="2000" dirty="0"/>
              <a:t>	</a:t>
            </a:r>
            <a:r>
              <a:rPr lang="nl-BE" sz="2000" dirty="0">
                <a:solidFill>
                  <a:srgbClr val="FF5000"/>
                </a:solidFill>
              </a:rPr>
              <a:t>b) Onjuist</a:t>
            </a:r>
          </a:p>
          <a:p>
            <a:pPr>
              <a:lnSpc>
                <a:spcPct val="90000"/>
              </a:lnSpc>
            </a:pPr>
            <a:r>
              <a:rPr lang="nl-BE" sz="2000" dirty="0"/>
              <a:t>	</a:t>
            </a:r>
            <a:endParaRPr lang="en-US" sz="2000" dirty="0"/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			</a:t>
            </a:r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683763"/>
            <a:ext cx="7186308" cy="368750"/>
          </a:xfrm>
        </p:spPr>
        <p:txBody>
          <a:bodyPr/>
          <a:lstStyle/>
          <a:p>
            <a:r>
              <a:rPr lang="nl-BE" sz="2400" dirty="0"/>
              <a:t>I. Misdrijven, daders en slachtoffers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374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56DCAD5-172A-CE44-BA45-1699095E1A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794" y="1990140"/>
            <a:ext cx="4911567" cy="3364843"/>
          </a:xfrm>
        </p:spPr>
        <p:txBody>
          <a:bodyPr/>
          <a:lstStyle/>
          <a:p>
            <a:r>
              <a:rPr lang="nl-BE" sz="2000" dirty="0"/>
              <a:t>Methodologische vakken: statistiek, kwantitatieve en kwalitatieve methoden</a:t>
            </a:r>
          </a:p>
          <a:p>
            <a:r>
              <a:rPr lang="nl-BE" sz="2000" dirty="0"/>
              <a:t>Criminologische vakken</a:t>
            </a:r>
          </a:p>
          <a:p>
            <a:r>
              <a:rPr lang="nl-BE" sz="2000" dirty="0"/>
              <a:t>Juridische benadering</a:t>
            </a:r>
          </a:p>
          <a:p>
            <a:r>
              <a:rPr lang="nl-BE" sz="2000" dirty="0"/>
              <a:t>Psychologische benadering</a:t>
            </a:r>
          </a:p>
          <a:p>
            <a:r>
              <a:rPr lang="nl-BE" sz="2000" dirty="0"/>
              <a:t>Psychiatrische benadering</a:t>
            </a:r>
          </a:p>
          <a:p>
            <a:r>
              <a:rPr lang="nl-BE" sz="2000" dirty="0"/>
              <a:t>Filosofische benadering</a:t>
            </a:r>
          </a:p>
          <a:p>
            <a:endParaRPr lang="nl-B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FC8D133-5841-F84C-BC83-CCEA73516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554015"/>
            <a:ext cx="7287900" cy="493300"/>
          </a:xfrm>
        </p:spPr>
        <p:txBody>
          <a:bodyPr/>
          <a:lstStyle/>
          <a:p>
            <a:r>
              <a:rPr lang="nl-BE" dirty="0"/>
              <a:t>Verschillende ‘discplines’ in 1 opleiding</a:t>
            </a:r>
          </a:p>
        </p:txBody>
      </p:sp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70BD2F83-4925-7F48-8648-F9B34ABD7785}"/>
              </a:ext>
            </a:extLst>
          </p:cNvPr>
          <p:cNvSpPr txBox="1">
            <a:spLocks/>
          </p:cNvSpPr>
          <p:nvPr/>
        </p:nvSpPr>
        <p:spPr>
          <a:xfrm>
            <a:off x="6885485" y="1990140"/>
            <a:ext cx="4671723" cy="3945965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0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268288" indent="-2571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71513" indent="-220663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Char char="▶︎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73150" indent="-2190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76375" indent="-231775" algn="l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14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/>
              <a:t>STAGE – interactie met praktijk</a:t>
            </a:r>
          </a:p>
          <a:p>
            <a:endParaRPr lang="nl-BE" sz="2000" dirty="0"/>
          </a:p>
          <a:p>
            <a:r>
              <a:rPr lang="nl-BE" sz="2000" dirty="0"/>
              <a:t>MASTERPROEF</a:t>
            </a:r>
          </a:p>
          <a:p>
            <a:endParaRPr lang="nl-BE" sz="2000" dirty="0"/>
          </a:p>
          <a:p>
            <a:r>
              <a:rPr lang="nl-BE" sz="2000" dirty="0"/>
              <a:t>PROFIELVAKKKEN</a:t>
            </a:r>
          </a:p>
          <a:p>
            <a:endParaRPr lang="nl-BE" sz="2000" dirty="0"/>
          </a:p>
          <a:p>
            <a:r>
              <a:rPr lang="nl-BE" sz="2000" dirty="0"/>
              <a:t>GASTSPREKERS UIT PRAKITJK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272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>
            <a:extLst>
              <a:ext uri="{FF2B5EF4-FFF2-40B4-BE49-F238E27FC236}">
                <a16:creationId xmlns:a16="http://schemas.microsoft.com/office/drawing/2014/main" id="{B7D7463E-7B10-47BD-A4BA-60E084D0C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31277"/>
            <a:ext cx="2893102" cy="341050"/>
          </a:xfrm>
        </p:spPr>
        <p:txBody>
          <a:bodyPr/>
          <a:lstStyle/>
          <a:p>
            <a:r>
              <a:rPr lang="nl-BE" dirty="0"/>
              <a:t>Structuur bachelor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7D8917B-FDC8-4807-971F-7BBB2B95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9" y="613464"/>
            <a:ext cx="3547428" cy="341050"/>
          </a:xfrm>
        </p:spPr>
        <p:txBody>
          <a:bodyPr/>
          <a:lstStyle/>
          <a:p>
            <a:r>
              <a:rPr lang="nl-BE" dirty="0"/>
              <a:t>Criminologie @ </a:t>
            </a:r>
            <a:r>
              <a:rPr lang="nl-BE" dirty="0" err="1"/>
              <a:t>vub</a:t>
            </a:r>
            <a:endParaRPr lang="nl-BE" dirty="0"/>
          </a:p>
        </p:txBody>
      </p:sp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6B8F710C-488E-4617-A24B-552BCD262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62386"/>
              </p:ext>
            </p:extLst>
          </p:nvPr>
        </p:nvGraphicFramePr>
        <p:xfrm>
          <a:off x="90544" y="1649090"/>
          <a:ext cx="3705280" cy="416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595">
                  <a:extLst>
                    <a:ext uri="{9D8B030D-6E8A-4147-A177-3AD203B41FA5}">
                      <a16:colId xmlns:a16="http://schemas.microsoft.com/office/drawing/2014/main" val="4247055428"/>
                    </a:ext>
                  </a:extLst>
                </a:gridCol>
                <a:gridCol w="581685">
                  <a:extLst>
                    <a:ext uri="{9D8B030D-6E8A-4147-A177-3AD203B41FA5}">
                      <a16:colId xmlns:a16="http://schemas.microsoft.com/office/drawing/2014/main" val="2467055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BACHELORJAAR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242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Sociologie 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956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Politieke geschiedenis van België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54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Inleiding tot de criminologie en de strafrechtsbedeling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35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Statistiek I voor de sociale wetenschappen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02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Psychologie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70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Inleiding tot het recht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00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Wijsbegeerte van wetenschappelijk denken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3793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English </a:t>
                      </a:r>
                      <a:r>
                        <a:rPr lang="nl-BE" sz="1200" dirty="0" err="1"/>
                        <a:t>for</a:t>
                      </a:r>
                      <a:r>
                        <a:rPr lang="nl-BE" sz="1200" dirty="0"/>
                        <a:t> </a:t>
                      </a:r>
                      <a:r>
                        <a:rPr lang="nl-BE" sz="1200" dirty="0" err="1"/>
                        <a:t>Criminology</a:t>
                      </a:r>
                      <a:endParaRPr lang="nl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917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Historische criminologie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21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Bronnen in de criminologie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689218"/>
                  </a:ext>
                </a:extLst>
              </a:tr>
            </a:tbl>
          </a:graphicData>
        </a:graphic>
      </p:graphicFrame>
      <p:graphicFrame>
        <p:nvGraphicFramePr>
          <p:cNvPr id="10" name="Tabel 10">
            <a:extLst>
              <a:ext uri="{FF2B5EF4-FFF2-40B4-BE49-F238E27FC236}">
                <a16:creationId xmlns:a16="http://schemas.microsoft.com/office/drawing/2014/main" id="{E03FDEEE-7B75-4B76-A254-AAA146358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094218"/>
              </p:ext>
            </p:extLst>
          </p:nvPr>
        </p:nvGraphicFramePr>
        <p:xfrm>
          <a:off x="4173886" y="1650573"/>
          <a:ext cx="3704400" cy="407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972">
                  <a:extLst>
                    <a:ext uri="{9D8B030D-6E8A-4147-A177-3AD203B41FA5}">
                      <a16:colId xmlns:a16="http://schemas.microsoft.com/office/drawing/2014/main" val="1418832135"/>
                    </a:ext>
                  </a:extLst>
                </a:gridCol>
                <a:gridCol w="578428">
                  <a:extLst>
                    <a:ext uri="{9D8B030D-6E8A-4147-A177-3AD203B41FA5}">
                      <a16:colId xmlns:a16="http://schemas.microsoft.com/office/drawing/2014/main" val="13400909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r>
                        <a:rPr lang="nl-BE" sz="1600" dirty="0"/>
                        <a:t> BACHELORJAAR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6668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BE" sz="1200" dirty="0"/>
                        <a:t>Welzijn en criminologie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2933225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BE" sz="1200" dirty="0"/>
                        <a:t>Recht en criminologie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86668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BE" sz="1200" dirty="0"/>
                        <a:t>Statistiek II in de criminologie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88667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BE" sz="1200" dirty="0"/>
                        <a:t>Inleiding tot de rechts- en moraalfilosofie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6414228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BE" sz="1200" dirty="0"/>
                        <a:t>Materieel strafrecht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275228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BE" sz="1200" dirty="0"/>
                        <a:t>Strafprocesrecht en mensenrechten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9950334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BE" sz="1200" dirty="0"/>
                        <a:t>Français </a:t>
                      </a:r>
                      <a:r>
                        <a:rPr lang="nl-BE" sz="1200" dirty="0" err="1"/>
                        <a:t>criminologique</a:t>
                      </a:r>
                      <a:endParaRPr lang="nl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4444726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BE" sz="1200" dirty="0"/>
                        <a:t>Criminologische psychologie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3799597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BE" sz="1200" dirty="0"/>
                        <a:t>Kwantitatief criminologisch onderzoek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069193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r>
                        <a:rPr lang="nl-BE" sz="1200" dirty="0"/>
                        <a:t>Theoretische criminologie en victimologie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5543396"/>
                  </a:ext>
                </a:extLst>
              </a:tr>
            </a:tbl>
          </a:graphicData>
        </a:graphic>
      </p:graphicFrame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E09272AA-B2EF-4352-8325-39C5C5C52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07017"/>
              </p:ext>
            </p:extLst>
          </p:nvPr>
        </p:nvGraphicFramePr>
        <p:xfrm>
          <a:off x="8256349" y="1650133"/>
          <a:ext cx="37044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057">
                  <a:extLst>
                    <a:ext uri="{9D8B030D-6E8A-4147-A177-3AD203B41FA5}">
                      <a16:colId xmlns:a16="http://schemas.microsoft.com/office/drawing/2014/main" val="1089939732"/>
                    </a:ext>
                  </a:extLst>
                </a:gridCol>
                <a:gridCol w="619343">
                  <a:extLst>
                    <a:ext uri="{9D8B030D-6E8A-4147-A177-3AD203B41FA5}">
                      <a16:colId xmlns:a16="http://schemas.microsoft.com/office/drawing/2014/main" val="1090450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600" dirty="0"/>
                        <a:t>BACHELORJAAR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63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Private veiligheid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25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Jeugdrecht en jeugdcriminologie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672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Forensische psychiatrie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3064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Penologie en penitentiair recht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9852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Politiestudies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86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Forensisch welzijnswerk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486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Criminaliteit en samenleving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944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Wetenschappelijke integriteit en ethiek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4184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Kwalitatief criminologisch onderzoek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670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sz="1400" dirty="0"/>
                        <a:t>Stagepraktijk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6839889"/>
                  </a:ext>
                </a:extLst>
              </a:tr>
            </a:tbl>
          </a:graphicData>
        </a:graphic>
      </p:graphicFrame>
      <p:sp>
        <p:nvSpPr>
          <p:cNvPr id="15" name="Ovaal 14">
            <a:extLst>
              <a:ext uri="{FF2B5EF4-FFF2-40B4-BE49-F238E27FC236}">
                <a16:creationId xmlns:a16="http://schemas.microsoft.com/office/drawing/2014/main" id="{E51AE0C7-FD2E-4BFA-BE85-01D818DB664A}"/>
              </a:ext>
            </a:extLst>
          </p:cNvPr>
          <p:cNvSpPr/>
          <p:nvPr/>
        </p:nvSpPr>
        <p:spPr>
          <a:xfrm>
            <a:off x="8102009" y="5207867"/>
            <a:ext cx="1456661" cy="767631"/>
          </a:xfrm>
          <a:prstGeom prst="ellipse">
            <a:avLst/>
          </a:prstGeom>
          <a:noFill/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8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>
            <a:extLst>
              <a:ext uri="{FF2B5EF4-FFF2-40B4-BE49-F238E27FC236}">
                <a16:creationId xmlns:a16="http://schemas.microsoft.com/office/drawing/2014/main" id="{B7D7463E-7B10-47BD-A4BA-60E084D0C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3" y="1104151"/>
            <a:ext cx="2713112" cy="335852"/>
          </a:xfrm>
        </p:spPr>
        <p:txBody>
          <a:bodyPr/>
          <a:lstStyle/>
          <a:p>
            <a:r>
              <a:rPr lang="nl-BE" dirty="0"/>
              <a:t>Structuur master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7D8917B-FDC8-4807-971F-7BBB2B95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4" y="587841"/>
            <a:ext cx="3547428" cy="341050"/>
          </a:xfrm>
        </p:spPr>
        <p:txBody>
          <a:bodyPr/>
          <a:lstStyle/>
          <a:p>
            <a:r>
              <a:rPr lang="nl-BE" dirty="0"/>
              <a:t>Criminologie @ </a:t>
            </a:r>
            <a:r>
              <a:rPr lang="nl-BE" dirty="0" err="1"/>
              <a:t>vub</a:t>
            </a:r>
            <a:endParaRPr lang="nl-BE" dirty="0"/>
          </a:p>
        </p:txBody>
      </p:sp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6B8F710C-488E-4617-A24B-552BCD262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759268"/>
              </p:ext>
            </p:extLst>
          </p:nvPr>
        </p:nvGraphicFramePr>
        <p:xfrm>
          <a:off x="3918265" y="1649090"/>
          <a:ext cx="4109316" cy="431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202">
                  <a:extLst>
                    <a:ext uri="{9D8B030D-6E8A-4147-A177-3AD203B41FA5}">
                      <a16:colId xmlns:a16="http://schemas.microsoft.com/office/drawing/2014/main" val="4247055428"/>
                    </a:ext>
                  </a:extLst>
                </a:gridCol>
                <a:gridCol w="645114">
                  <a:extLst>
                    <a:ext uri="{9D8B030D-6E8A-4147-A177-3AD203B41FA5}">
                      <a16:colId xmlns:a16="http://schemas.microsoft.com/office/drawing/2014/main" val="2467055839"/>
                    </a:ext>
                  </a:extLst>
                </a:gridCol>
              </a:tblGrid>
              <a:tr h="422008">
                <a:tc>
                  <a:txBody>
                    <a:bodyPr/>
                    <a:lstStyle/>
                    <a:p>
                      <a:r>
                        <a:rPr lang="nl-BE" sz="1600" dirty="0"/>
                        <a:t>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/>
                        <a:t>SP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242894"/>
                  </a:ext>
                </a:extLst>
              </a:tr>
              <a:tr h="512614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Masterproef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956448"/>
                  </a:ext>
                </a:extLst>
              </a:tr>
              <a:tr h="422008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Criminaliteit en politiek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6545993"/>
                  </a:ext>
                </a:extLst>
              </a:tr>
              <a:tr h="422008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Studiepunten keuzevakken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235941"/>
                  </a:ext>
                </a:extLst>
              </a:tr>
              <a:tr h="422008">
                <a:tc>
                  <a:txBody>
                    <a:bodyPr/>
                    <a:lstStyle/>
                    <a:p>
                      <a:pPr algn="l"/>
                      <a:r>
                        <a:rPr lang="nl-BE" sz="1200" dirty="0"/>
                        <a:t>Studiepunten profielen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021760"/>
                  </a:ext>
                </a:extLst>
              </a:tr>
              <a:tr h="422008">
                <a:tc>
                  <a:txBody>
                    <a:bodyPr/>
                    <a:lstStyle/>
                    <a:p>
                      <a:pPr algn="l"/>
                      <a:r>
                        <a:rPr lang="nl-BE" sz="1200" b="1" dirty="0"/>
                        <a:t>PROFIELEN: KIES TEN MINSTE 2 PROFIELEN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700638"/>
                  </a:ext>
                </a:extLst>
              </a:tr>
              <a:tr h="422008">
                <a:tc>
                  <a:txBody>
                    <a:bodyPr/>
                    <a:lstStyle/>
                    <a:p>
                      <a:pPr algn="l"/>
                      <a:r>
                        <a:rPr lang="nl-BE" sz="1400" b="0" dirty="0"/>
                        <a:t>PROFIEL CRIME AND THE CITY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002991"/>
                  </a:ext>
                </a:extLst>
              </a:tr>
              <a:tr h="422008">
                <a:tc>
                  <a:txBody>
                    <a:bodyPr/>
                    <a:lstStyle/>
                    <a:p>
                      <a:pPr algn="l"/>
                      <a:r>
                        <a:rPr lang="nl-BE" sz="1400" dirty="0"/>
                        <a:t>PROFIEL PENOLOGIE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3793389"/>
                  </a:ext>
                </a:extLst>
              </a:tr>
              <a:tr h="422008">
                <a:tc>
                  <a:txBody>
                    <a:bodyPr/>
                    <a:lstStyle/>
                    <a:p>
                      <a:pPr algn="l"/>
                      <a:r>
                        <a:rPr lang="nl-BE" sz="1400" dirty="0"/>
                        <a:t>PROFIEL JEUGDCRIMINOLOGIE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917563"/>
                  </a:ext>
                </a:extLst>
              </a:tr>
              <a:tr h="422008">
                <a:tc>
                  <a:txBody>
                    <a:bodyPr/>
                    <a:lstStyle/>
                    <a:p>
                      <a:pPr algn="l"/>
                      <a:r>
                        <a:rPr lang="nl-BE" sz="1400" dirty="0"/>
                        <a:t>PROFIEL POLICING AND SURVEILLANCE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/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1219030"/>
                  </a:ext>
                </a:extLst>
              </a:tr>
            </a:tbl>
          </a:graphicData>
        </a:graphic>
      </p:graphicFrame>
      <p:sp>
        <p:nvSpPr>
          <p:cNvPr id="5" name="Ovaal 4">
            <a:extLst>
              <a:ext uri="{FF2B5EF4-FFF2-40B4-BE49-F238E27FC236}">
                <a16:creationId xmlns:a16="http://schemas.microsoft.com/office/drawing/2014/main" id="{DEA9D46F-4C92-4675-A9CC-FB486E5A7CBE}"/>
              </a:ext>
            </a:extLst>
          </p:cNvPr>
          <p:cNvSpPr/>
          <p:nvPr/>
        </p:nvSpPr>
        <p:spPr>
          <a:xfrm>
            <a:off x="3503596" y="3755571"/>
            <a:ext cx="4523985" cy="2509947"/>
          </a:xfrm>
          <a:prstGeom prst="ellipse">
            <a:avLst/>
          </a:prstGeom>
          <a:noFill/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 dirty="0" err="1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41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12800" indent="-812800"/>
            <a:r>
              <a:rPr lang="nl-BE" sz="2000" dirty="0"/>
              <a:t>3. 	Is het ontsnappen uit een gevangenis strafbaar? 	</a:t>
            </a:r>
          </a:p>
          <a:p>
            <a:pPr marL="812800" indent="-812800"/>
            <a:endParaRPr lang="nl-BE" sz="2000" dirty="0"/>
          </a:p>
          <a:p>
            <a:pPr marL="812800" indent="-812800"/>
            <a:r>
              <a:rPr lang="nl-BE" sz="2000" dirty="0"/>
              <a:t>	a) Ja </a:t>
            </a:r>
          </a:p>
          <a:p>
            <a:pPr marL="812800" indent="-812800"/>
            <a:r>
              <a:rPr lang="nl-BE" sz="2000" dirty="0"/>
              <a:t>	b) Neen </a:t>
            </a:r>
            <a:r>
              <a:rPr lang="nl-BE" sz="2400" dirty="0"/>
              <a:t>	</a:t>
            </a:r>
            <a:r>
              <a:rPr lang="nl-BE" sz="2000" dirty="0"/>
              <a:t>	</a:t>
            </a:r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				</a:t>
            </a:r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683763"/>
            <a:ext cx="3509084" cy="368750"/>
          </a:xfrm>
        </p:spPr>
        <p:txBody>
          <a:bodyPr/>
          <a:lstStyle/>
          <a:p>
            <a:r>
              <a:rPr lang="nl-BE" sz="2400" dirty="0"/>
              <a:t>III. DE gevangenis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537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12800" indent="-812800"/>
            <a:r>
              <a:rPr lang="nl-BE" sz="2000" dirty="0"/>
              <a:t>3. 	Is het ontsnappen uit een gevangenis strafbaar? 	</a:t>
            </a:r>
          </a:p>
          <a:p>
            <a:pPr marL="812800" indent="-812800"/>
            <a:endParaRPr lang="nl-BE" sz="2000" dirty="0"/>
          </a:p>
          <a:p>
            <a:pPr marL="812800" indent="-812800"/>
            <a:r>
              <a:rPr lang="nl-BE" sz="2000" dirty="0"/>
              <a:t>	a) Ja </a:t>
            </a:r>
          </a:p>
          <a:p>
            <a:pPr marL="812800" indent="-812800"/>
            <a:r>
              <a:rPr lang="nl-BE" sz="2000" dirty="0"/>
              <a:t>	</a:t>
            </a:r>
            <a:r>
              <a:rPr lang="nl-BE" sz="2000" dirty="0">
                <a:solidFill>
                  <a:srgbClr val="FF5000"/>
                </a:solidFill>
              </a:rPr>
              <a:t>b) Neen </a:t>
            </a:r>
            <a:r>
              <a:rPr lang="nl-BE" sz="2400" dirty="0"/>
              <a:t>	</a:t>
            </a:r>
            <a:r>
              <a:rPr lang="nl-BE" sz="2000" dirty="0"/>
              <a:t>	</a:t>
            </a:r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				</a:t>
            </a:r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683763"/>
            <a:ext cx="3509084" cy="368750"/>
          </a:xfrm>
        </p:spPr>
        <p:txBody>
          <a:bodyPr/>
          <a:lstStyle/>
          <a:p>
            <a:r>
              <a:rPr lang="nl-BE" sz="2400" dirty="0"/>
              <a:t>III. DE gevangenis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142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000" dirty="0"/>
              <a:t>5. 	Van alle gedetineerden in ons land is … % vrouw?</a:t>
            </a:r>
          </a:p>
          <a:p>
            <a:endParaRPr lang="nl-NL" sz="2000" dirty="0"/>
          </a:p>
          <a:p>
            <a:pPr marL="812800" indent="-812800"/>
            <a:r>
              <a:rPr lang="nl-BE" sz="2000" dirty="0"/>
              <a:t>	a) </a:t>
            </a:r>
            <a:r>
              <a:rPr lang="en-US" sz="2000" dirty="0"/>
              <a:t>4%</a:t>
            </a:r>
          </a:p>
          <a:p>
            <a:pPr marL="812800" indent="-812800"/>
            <a:r>
              <a:rPr lang="nl-BE" sz="2000" dirty="0"/>
              <a:t>	b) 25%</a:t>
            </a:r>
          </a:p>
          <a:p>
            <a:pPr marL="812800" indent="-812800"/>
            <a:r>
              <a:rPr lang="nl-BE" sz="2000" dirty="0"/>
              <a:t>	c) 45%</a:t>
            </a:r>
          </a:p>
          <a:p>
            <a:pPr marL="812800" indent="-812800"/>
            <a:r>
              <a:rPr lang="nl-BE" sz="2000" dirty="0"/>
              <a:t>	d) 60%</a:t>
            </a:r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				</a:t>
            </a:r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683763"/>
            <a:ext cx="3509084" cy="368750"/>
          </a:xfrm>
        </p:spPr>
        <p:txBody>
          <a:bodyPr/>
          <a:lstStyle/>
          <a:p>
            <a:r>
              <a:rPr lang="nl-BE" sz="2400" dirty="0"/>
              <a:t>III. DE gevangenis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734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2000" dirty="0"/>
              <a:t>5. 	Van alle gedetineerden in ons land is … % vrouw?</a:t>
            </a:r>
          </a:p>
          <a:p>
            <a:endParaRPr lang="nl-NL" sz="2000" dirty="0"/>
          </a:p>
          <a:p>
            <a:pPr marL="812800" indent="-812800"/>
            <a:r>
              <a:rPr lang="nl-BE" sz="2000" dirty="0"/>
              <a:t>	</a:t>
            </a:r>
            <a:r>
              <a:rPr lang="nl-BE" sz="2000" dirty="0">
                <a:solidFill>
                  <a:srgbClr val="FF5000"/>
                </a:solidFill>
              </a:rPr>
              <a:t>a) </a:t>
            </a:r>
            <a:r>
              <a:rPr lang="en-US" sz="2000" dirty="0">
                <a:solidFill>
                  <a:srgbClr val="FF5000"/>
                </a:solidFill>
              </a:rPr>
              <a:t>4%</a:t>
            </a:r>
          </a:p>
          <a:p>
            <a:pPr marL="812800" indent="-812800"/>
            <a:r>
              <a:rPr lang="nl-BE" sz="2000" dirty="0"/>
              <a:t>	b) 25%</a:t>
            </a:r>
          </a:p>
          <a:p>
            <a:pPr marL="812800" indent="-812800"/>
            <a:r>
              <a:rPr lang="nl-BE" sz="2000" dirty="0"/>
              <a:t>	c) 45%</a:t>
            </a:r>
          </a:p>
          <a:p>
            <a:pPr marL="812800" indent="-812800"/>
            <a:r>
              <a:rPr lang="nl-BE" sz="2000" dirty="0"/>
              <a:t>	d) 60%</a:t>
            </a:r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				</a:t>
            </a:r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683763"/>
            <a:ext cx="3509084" cy="368750"/>
          </a:xfrm>
        </p:spPr>
        <p:txBody>
          <a:bodyPr/>
          <a:lstStyle/>
          <a:p>
            <a:r>
              <a:rPr lang="nl-BE" sz="2400" dirty="0"/>
              <a:t>III. DE gevangenis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0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2EFCF2C-4C29-49C3-DF20-76D967267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794" y="1505243"/>
            <a:ext cx="10719005" cy="3951997"/>
          </a:xfrm>
        </p:spPr>
        <p:txBody>
          <a:bodyPr/>
          <a:lstStyle/>
          <a:p>
            <a:endParaRPr lang="en-US" sz="1800" dirty="0"/>
          </a:p>
          <a:p>
            <a:endParaRPr lang="en-US" dirty="0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FE847CB0-EC2C-1CCE-047C-3AB0B35A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94" y="435922"/>
            <a:ext cx="9650026" cy="745940"/>
          </a:xfrm>
        </p:spPr>
        <p:txBody>
          <a:bodyPr/>
          <a:lstStyle/>
          <a:p>
            <a:r>
              <a:rPr lang="en-US" dirty="0" err="1"/>
              <a:t>Academische</a:t>
            </a:r>
            <a:r>
              <a:rPr lang="en-US" dirty="0"/>
              <a:t> bachelor + Master in de </a:t>
            </a:r>
            <a:r>
              <a:rPr lang="en-US" dirty="0" err="1"/>
              <a:t>criminologische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wetenschappen</a:t>
            </a:r>
            <a:r>
              <a:rPr lang="en-US" dirty="0"/>
              <a:t>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7166F0BA-8B41-D8DB-DD1A-CEB7CF860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394937"/>
              </p:ext>
            </p:extLst>
          </p:nvPr>
        </p:nvGraphicFramePr>
        <p:xfrm>
          <a:off x="634793" y="1606617"/>
          <a:ext cx="9916902" cy="346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8451">
                  <a:extLst>
                    <a:ext uri="{9D8B030D-6E8A-4147-A177-3AD203B41FA5}">
                      <a16:colId xmlns:a16="http://schemas.microsoft.com/office/drawing/2014/main" val="3576120403"/>
                    </a:ext>
                  </a:extLst>
                </a:gridCol>
                <a:gridCol w="4958451">
                  <a:extLst>
                    <a:ext uri="{9D8B030D-6E8A-4147-A177-3AD203B41FA5}">
                      <a16:colId xmlns:a16="http://schemas.microsoft.com/office/drawing/2014/main" val="405228882"/>
                    </a:ext>
                  </a:extLst>
                </a:gridCol>
              </a:tblGrid>
              <a:tr h="849630">
                <a:tc>
                  <a:txBody>
                    <a:bodyPr/>
                    <a:lstStyle/>
                    <a:p>
                      <a:r>
                        <a:rPr lang="nl-BE" dirty="0"/>
                        <a:t>Academische bachelor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Professionele bachelor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17025"/>
                  </a:ext>
                </a:extLst>
              </a:tr>
              <a:tr h="849630">
                <a:tc>
                  <a:txBody>
                    <a:bodyPr/>
                    <a:lstStyle/>
                    <a:p>
                      <a:r>
                        <a:rPr lang="nl-BE" dirty="0"/>
                        <a:t>Universiteit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Hoge school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284505"/>
                  </a:ext>
                </a:extLst>
              </a:tr>
              <a:tr h="849630">
                <a:tc>
                  <a:txBody>
                    <a:bodyPr/>
                    <a:lstStyle/>
                    <a:p>
                      <a:r>
                        <a:rPr lang="nl-BE" dirty="0"/>
                        <a:t>Academisch/wetenschappelijk onderzoek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Gericht op werkveld(noden)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879799"/>
                  </a:ext>
                </a:extLst>
              </a:tr>
              <a:tr h="849630">
                <a:tc>
                  <a:txBody>
                    <a:bodyPr/>
                    <a:lstStyle/>
                    <a:p>
                      <a:r>
                        <a:rPr lang="nl-BE" dirty="0"/>
                        <a:t>Master Criminologische Wetenschappen (wetenschappelijke, theoretische benadering)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Voorbeelden: orthopedagogie (afstudeerrichting toegepaste Jeugdcriminologie, sociaal werk, pedagogie,…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914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80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348E5-8EE3-4E0B-98B8-C5100AE32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0288" y="1557099"/>
            <a:ext cx="5511195" cy="436467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Met twee </a:t>
            </a:r>
            <a:r>
              <a:rPr lang="en-GB" dirty="0" err="1"/>
              <a:t>voeten</a:t>
            </a:r>
            <a:r>
              <a:rPr lang="en-GB" dirty="0"/>
              <a:t> in de </a:t>
            </a:r>
            <a:r>
              <a:rPr lang="en-GB" dirty="0" err="1"/>
              <a:t>praktijk</a:t>
            </a:r>
            <a:endParaRPr lang="en-GB" dirty="0"/>
          </a:p>
          <a:p>
            <a:pPr marL="554038" lvl="1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5000"/>
                </a:solidFill>
              </a:rPr>
              <a:t>Door </a:t>
            </a:r>
            <a:r>
              <a:rPr lang="en-GB" dirty="0" err="1">
                <a:solidFill>
                  <a:srgbClr val="FF5000"/>
                </a:solidFill>
              </a:rPr>
              <a:t>middel</a:t>
            </a:r>
            <a:r>
              <a:rPr lang="en-GB" dirty="0">
                <a:solidFill>
                  <a:srgbClr val="FF5000"/>
                </a:solidFill>
              </a:rPr>
              <a:t> van </a:t>
            </a:r>
            <a:r>
              <a:rPr lang="en-GB" dirty="0" err="1">
                <a:solidFill>
                  <a:srgbClr val="FF5000"/>
                </a:solidFill>
              </a:rPr>
              <a:t>onderzoek</a:t>
            </a:r>
            <a:endParaRPr lang="en-GB" dirty="0">
              <a:solidFill>
                <a:srgbClr val="FF5000"/>
              </a:solidFill>
            </a:endParaRPr>
          </a:p>
          <a:p>
            <a:pPr marL="554038" lvl="1" indent="-285750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FF5000"/>
                </a:solidFill>
              </a:rPr>
              <a:t>Bezoek</a:t>
            </a:r>
            <a:r>
              <a:rPr lang="en-GB" dirty="0">
                <a:solidFill>
                  <a:srgbClr val="FF5000"/>
                </a:solidFill>
              </a:rPr>
              <a:t> </a:t>
            </a:r>
            <a:r>
              <a:rPr lang="en-GB" dirty="0" err="1">
                <a:solidFill>
                  <a:srgbClr val="FF5000"/>
                </a:solidFill>
              </a:rPr>
              <a:t>aan</a:t>
            </a:r>
            <a:r>
              <a:rPr lang="en-GB" dirty="0">
                <a:solidFill>
                  <a:srgbClr val="FF5000"/>
                </a:solidFill>
              </a:rPr>
              <a:t> </a:t>
            </a:r>
            <a:r>
              <a:rPr lang="en-GB" dirty="0" err="1">
                <a:solidFill>
                  <a:srgbClr val="FF5000"/>
                </a:solidFill>
              </a:rPr>
              <a:t>relevante</a:t>
            </a:r>
            <a:r>
              <a:rPr lang="en-GB" dirty="0">
                <a:solidFill>
                  <a:srgbClr val="FF5000"/>
                </a:solidFill>
              </a:rPr>
              <a:t> </a:t>
            </a:r>
            <a:r>
              <a:rPr lang="en-GB" dirty="0" err="1">
                <a:solidFill>
                  <a:srgbClr val="FF5000"/>
                </a:solidFill>
              </a:rPr>
              <a:t>organisaties</a:t>
            </a:r>
            <a:r>
              <a:rPr lang="en-GB" dirty="0">
                <a:solidFill>
                  <a:srgbClr val="FF5000"/>
                </a:solidFill>
              </a:rPr>
              <a:t> </a:t>
            </a:r>
          </a:p>
          <a:p>
            <a:pPr marL="957263" lvl="2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5000"/>
                </a:solidFill>
              </a:rPr>
              <a:t>(</a:t>
            </a:r>
            <a:r>
              <a:rPr lang="en-GB" dirty="0" err="1">
                <a:solidFill>
                  <a:srgbClr val="FF5000"/>
                </a:solidFill>
              </a:rPr>
              <a:t>bijv</a:t>
            </a:r>
            <a:r>
              <a:rPr lang="en-GB" dirty="0">
                <a:solidFill>
                  <a:srgbClr val="FF5000"/>
                </a:solidFill>
              </a:rPr>
              <a:t>. </a:t>
            </a:r>
            <a:r>
              <a:rPr lang="en-GB" dirty="0" err="1">
                <a:solidFill>
                  <a:srgbClr val="FF5000"/>
                </a:solidFill>
              </a:rPr>
              <a:t>Politie</a:t>
            </a:r>
            <a:r>
              <a:rPr lang="en-GB" dirty="0">
                <a:solidFill>
                  <a:srgbClr val="FF5000"/>
                </a:solidFill>
              </a:rPr>
              <a:t> van </a:t>
            </a:r>
            <a:r>
              <a:rPr lang="en-GB" dirty="0" err="1">
                <a:solidFill>
                  <a:srgbClr val="FF5000"/>
                </a:solidFill>
              </a:rPr>
              <a:t>Antwerpen</a:t>
            </a:r>
            <a:r>
              <a:rPr lang="en-GB" dirty="0">
                <a:solidFill>
                  <a:srgbClr val="FF5000"/>
                </a:solidFill>
              </a:rPr>
              <a:t>, </a:t>
            </a:r>
            <a:r>
              <a:rPr lang="en-GB" dirty="0" err="1">
                <a:solidFill>
                  <a:srgbClr val="FF5000"/>
                </a:solidFill>
              </a:rPr>
              <a:t>Gevangenis</a:t>
            </a:r>
            <a:r>
              <a:rPr lang="en-GB" dirty="0">
                <a:solidFill>
                  <a:srgbClr val="FF5000"/>
                </a:solidFill>
              </a:rPr>
              <a:t> van Beveren)</a:t>
            </a:r>
          </a:p>
          <a:p>
            <a:pPr marL="554038" lvl="1" indent="-285750"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FF5000"/>
                </a:solidFill>
              </a:rPr>
              <a:t>Stagepraktijk</a:t>
            </a:r>
            <a:endParaRPr lang="en-GB" dirty="0">
              <a:solidFill>
                <a:srgbClr val="FF5000"/>
              </a:solidFill>
            </a:endParaRPr>
          </a:p>
          <a:p>
            <a:pPr lvl="2" indent="0">
              <a:buNone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Focus op </a:t>
            </a:r>
            <a:r>
              <a:rPr lang="en-GB" dirty="0" err="1"/>
              <a:t>verschillende</a:t>
            </a:r>
            <a:r>
              <a:rPr lang="en-GB" dirty="0"/>
              <a:t> </a:t>
            </a:r>
            <a:r>
              <a:rPr lang="en-GB" dirty="0" err="1"/>
              <a:t>perspectieven</a:t>
            </a:r>
            <a:r>
              <a:rPr lang="en-GB" dirty="0"/>
              <a:t> </a:t>
            </a:r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FF5000"/>
                </a:solidFill>
              </a:rPr>
              <a:t>Bijv</a:t>
            </a:r>
            <a:r>
              <a:rPr lang="en-GB" dirty="0">
                <a:solidFill>
                  <a:srgbClr val="FF5000"/>
                </a:solidFill>
              </a:rPr>
              <a:t>. ‘Green Criminology’, ‘International </a:t>
            </a:r>
          </a:p>
          <a:p>
            <a:pPr lvl="1" indent="0">
              <a:buNone/>
            </a:pPr>
            <a:r>
              <a:rPr lang="en-GB" dirty="0">
                <a:solidFill>
                  <a:srgbClr val="FF5000"/>
                </a:solidFill>
              </a:rPr>
              <a:t>     Comparative Field Visit Study’</a:t>
            </a:r>
          </a:p>
          <a:p>
            <a:pPr lvl="1" indent="0">
              <a:buNone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Onze</a:t>
            </a:r>
            <a:r>
              <a:rPr lang="en-GB" dirty="0"/>
              <a:t> </a:t>
            </a:r>
            <a:r>
              <a:rPr lang="en-GB" dirty="0" err="1"/>
              <a:t>hoofdstad</a:t>
            </a:r>
            <a:r>
              <a:rPr lang="en-GB" dirty="0"/>
              <a:t> </a:t>
            </a:r>
            <a:r>
              <a:rPr lang="en-GB" dirty="0" err="1"/>
              <a:t>vlak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deur</a:t>
            </a:r>
            <a:endParaRPr lang="en-GB" dirty="0"/>
          </a:p>
          <a:p>
            <a:pPr marL="554038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5000"/>
                </a:solidFill>
              </a:rPr>
              <a:t>Brussel </a:t>
            </a:r>
            <a:r>
              <a:rPr lang="en-GB" dirty="0" err="1">
                <a:solidFill>
                  <a:srgbClr val="FF5000"/>
                </a:solidFill>
              </a:rPr>
              <a:t>als</a:t>
            </a:r>
            <a:r>
              <a:rPr lang="en-GB" dirty="0">
                <a:solidFill>
                  <a:srgbClr val="FF5000"/>
                </a:solidFill>
              </a:rPr>
              <a:t> </a:t>
            </a:r>
            <a:r>
              <a:rPr lang="en-GB" dirty="0" err="1">
                <a:solidFill>
                  <a:srgbClr val="FF5000"/>
                </a:solidFill>
              </a:rPr>
              <a:t>onderzoeksobject</a:t>
            </a:r>
            <a:r>
              <a:rPr lang="en-GB" dirty="0">
                <a:solidFill>
                  <a:srgbClr val="FF5000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7" name="Titel 5">
            <a:extLst>
              <a:ext uri="{FF2B5EF4-FFF2-40B4-BE49-F238E27FC236}">
                <a16:creationId xmlns:a16="http://schemas.microsoft.com/office/drawing/2014/main" id="{ED9D89BA-BCAC-44BB-8BC6-1BA39B6DF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1957"/>
            <a:ext cx="3547428" cy="341050"/>
          </a:xfrm>
        </p:spPr>
        <p:txBody>
          <a:bodyPr/>
          <a:lstStyle/>
          <a:p>
            <a:r>
              <a:rPr lang="nl-BE" dirty="0"/>
              <a:t>Criminologie @ </a:t>
            </a:r>
            <a:r>
              <a:rPr lang="nl-BE" dirty="0" err="1"/>
              <a:t>vub</a:t>
            </a:r>
            <a:endParaRPr lang="nl-BE" dirty="0"/>
          </a:p>
        </p:txBody>
      </p:sp>
      <p:sp>
        <p:nvSpPr>
          <p:cNvPr id="8" name="Ondertitel 6">
            <a:extLst>
              <a:ext uri="{FF2B5EF4-FFF2-40B4-BE49-F238E27FC236}">
                <a16:creationId xmlns:a16="http://schemas.microsoft.com/office/drawing/2014/main" id="{D7CE036B-3353-4D87-88E5-8E1E9268D38B}"/>
              </a:ext>
            </a:extLst>
          </p:cNvPr>
          <p:cNvSpPr txBox="1">
            <a:spLocks/>
          </p:cNvSpPr>
          <p:nvPr/>
        </p:nvSpPr>
        <p:spPr>
          <a:xfrm>
            <a:off x="0" y="936225"/>
            <a:ext cx="4688528" cy="335852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0" tIns="36000" rIns="91440" bIns="36000" rtlCol="0" anchor="t" anchorCtr="0">
            <a:spAutoFit/>
          </a:bodyPr>
          <a:lstStyle>
            <a:lvl1pPr marL="96838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None/>
              <a:tabLst/>
              <a:defRPr sz="20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377" indent="0" algn="ctr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None/>
              <a:tabLst/>
              <a:defRPr sz="18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566" indent="0" algn="ctr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None/>
              <a:tabLst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754" indent="0" algn="ctr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Wat maakt onze opleiding uniek?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57580F-9B6B-4C82-B56A-576D7A0250DD}"/>
              </a:ext>
            </a:extLst>
          </p:cNvPr>
          <p:cNvSpPr txBox="1"/>
          <p:nvPr/>
        </p:nvSpPr>
        <p:spPr>
          <a:xfrm>
            <a:off x="8888820" y="2644318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33A0"/>
                </a:solidFill>
                <a:highlight>
                  <a:srgbClr val="FFFF00"/>
                </a:highlight>
                <a:latin typeface="Verdana" charset="0"/>
                <a:ea typeface="Verdana" charset="0"/>
                <a:cs typeface="Verdana" charset="0"/>
              </a:rPr>
              <a:t>FOTO</a:t>
            </a:r>
            <a:endParaRPr lang="en-BE" sz="3600" b="1" dirty="0">
              <a:solidFill>
                <a:srgbClr val="0033A0"/>
              </a:solidFill>
              <a:highlight>
                <a:srgbClr val="FFFF00"/>
              </a:highlight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AD0A2E-278F-489F-AA3F-F922BBEF7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283" y="0"/>
            <a:ext cx="6819717" cy="59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707777" y="3108759"/>
            <a:ext cx="681765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Veel voorkomende vragen </a:t>
            </a:r>
          </a:p>
        </p:txBody>
      </p:sp>
      <p:sp>
        <p:nvSpPr>
          <p:cNvPr id="13" name="Vrije vorm 12"/>
          <p:cNvSpPr/>
          <p:nvPr/>
        </p:nvSpPr>
        <p:spPr>
          <a:xfrm>
            <a:off x="9546040" y="-21143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6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hoek 29"/>
          <p:cNvSpPr/>
          <p:nvPr/>
        </p:nvSpPr>
        <p:spPr>
          <a:xfrm>
            <a:off x="1707777" y="2639400"/>
            <a:ext cx="6817658" cy="14619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b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En wat kan je doen met een  diploma criminologie?</a:t>
            </a:r>
          </a:p>
          <a:p>
            <a:pPr>
              <a:spcAft>
                <a:spcPts val="600"/>
              </a:spcAft>
            </a:pPr>
            <a:endParaRPr lang="nl-NL" sz="2800" b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Vrije vorm 12"/>
          <p:cNvSpPr/>
          <p:nvPr/>
        </p:nvSpPr>
        <p:spPr>
          <a:xfrm>
            <a:off x="9546040" y="-21143"/>
            <a:ext cx="2645960" cy="6866513"/>
          </a:xfrm>
          <a:custGeom>
            <a:avLst/>
            <a:gdLst>
              <a:gd name="connsiteX0" fmla="*/ 0 w 1935678"/>
              <a:gd name="connsiteY0" fmla="*/ 0 h 5023262"/>
              <a:gd name="connsiteX1" fmla="*/ 1935678 w 1935678"/>
              <a:gd name="connsiteY1" fmla="*/ 0 h 5023262"/>
              <a:gd name="connsiteX2" fmla="*/ 1935678 w 1935678"/>
              <a:gd name="connsiteY2" fmla="*/ 5023262 h 5023262"/>
              <a:gd name="connsiteX3" fmla="*/ 0 w 1935678"/>
              <a:gd name="connsiteY3" fmla="*/ 0 h 502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5678" h="5023262">
                <a:moveTo>
                  <a:pt x="0" y="0"/>
                </a:moveTo>
                <a:lnTo>
                  <a:pt x="1935678" y="0"/>
                </a:lnTo>
                <a:lnTo>
                  <a:pt x="1935678" y="50232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3DAC6AD-4B14-E04B-8250-D62901CEC4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9909" y="2609089"/>
            <a:ext cx="4152182" cy="1604194"/>
          </a:xfrm>
        </p:spPr>
        <p:txBody>
          <a:bodyPr/>
          <a:lstStyle/>
          <a:p>
            <a:r>
              <a:rPr lang="nl-BE" b="1" dirty="0"/>
              <a:t>Waar kan je terecht met een diploma criminologie?</a:t>
            </a:r>
          </a:p>
        </p:txBody>
      </p:sp>
    </p:spTree>
    <p:extLst>
      <p:ext uri="{BB962C8B-B14F-4D97-AF65-F5344CB8AC3E}">
        <p14:creationId xmlns:p14="http://schemas.microsoft.com/office/powerpoint/2010/main" val="3120510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tekst 29"/>
          <p:cNvSpPr>
            <a:spLocks noGrp="1"/>
          </p:cNvSpPr>
          <p:nvPr>
            <p:ph type="body" sz="quarter" idx="13"/>
          </p:nvPr>
        </p:nvSpPr>
        <p:spPr>
          <a:xfrm>
            <a:off x="194872" y="1184223"/>
            <a:ext cx="11407515" cy="4557011"/>
          </a:xfrm>
        </p:spPr>
        <p:txBody>
          <a:bodyPr/>
          <a:lstStyle/>
          <a:p>
            <a:pPr algn="ctr"/>
            <a:r>
              <a:rPr lang="en-GB" dirty="0"/>
              <a:t>m</a:t>
            </a:r>
          </a:p>
        </p:txBody>
      </p:sp>
      <p:sp>
        <p:nvSpPr>
          <p:cNvPr id="28" name="Titel 27"/>
          <p:cNvSpPr>
            <a:spLocks noGrp="1"/>
          </p:cNvSpPr>
          <p:nvPr>
            <p:ph type="title"/>
          </p:nvPr>
        </p:nvSpPr>
        <p:spPr>
          <a:xfrm>
            <a:off x="7623908" y="241164"/>
            <a:ext cx="4568092" cy="341050"/>
          </a:xfrm>
        </p:spPr>
        <p:txBody>
          <a:bodyPr/>
          <a:lstStyle/>
          <a:p>
            <a:pPr algn="r"/>
            <a:r>
              <a:rPr lang="en-GB" dirty="0"/>
              <a:t>Brede  </a:t>
            </a:r>
            <a:r>
              <a:rPr lang="en-GB" dirty="0" err="1"/>
              <a:t>Jobmogelijkheden</a:t>
            </a:r>
            <a:endParaRPr lang="en-GB" dirty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BCE518F3-DD04-435A-A4A6-E5623A25A567}"/>
              </a:ext>
            </a:extLst>
          </p:cNvPr>
          <p:cNvSpPr/>
          <p:nvPr/>
        </p:nvSpPr>
        <p:spPr>
          <a:xfrm>
            <a:off x="589613" y="1443175"/>
            <a:ext cx="2773181" cy="1050339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Politie: burgerfuncties </a:t>
            </a:r>
          </a:p>
          <a:p>
            <a:pPr algn="ctr"/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Bijv. ‘strategisch analist’</a:t>
            </a: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BA295D32-163F-4150-AFE8-538D9D8133B6}"/>
              </a:ext>
            </a:extLst>
          </p:cNvPr>
          <p:cNvSpPr/>
          <p:nvPr/>
        </p:nvSpPr>
        <p:spPr>
          <a:xfrm>
            <a:off x="589613" y="2911880"/>
            <a:ext cx="2773181" cy="1460513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Gerechtelijk sector: parketcriminoloog, gevangeniswezen, justitiehuizen, elektronisch toezicht, …</a:t>
            </a:r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969CFACF-8DC7-4AE3-9127-97089A06F274}"/>
              </a:ext>
            </a:extLst>
          </p:cNvPr>
          <p:cNvSpPr/>
          <p:nvPr/>
        </p:nvSpPr>
        <p:spPr>
          <a:xfrm>
            <a:off x="3915750" y="1019238"/>
            <a:ext cx="2929934" cy="1683961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Beleidsfuncties bij federale overheid, gemeenschappen, lokaal </a:t>
            </a:r>
          </a:p>
          <a:p>
            <a:pPr algn="ctr"/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Bijv. bij een preventiedienst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81845E4-2B3E-4B42-B615-95A6659DE9E3}"/>
              </a:ext>
            </a:extLst>
          </p:cNvPr>
          <p:cNvSpPr/>
          <p:nvPr/>
        </p:nvSpPr>
        <p:spPr>
          <a:xfrm>
            <a:off x="7838175" y="2272220"/>
            <a:ext cx="2773181" cy="1202961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Hulpverlening: daders, slachtoffers, jeugd, bemiddeling, …</a:t>
            </a:r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305854B0-BF5E-4895-8B06-33E5A7521068}"/>
              </a:ext>
            </a:extLst>
          </p:cNvPr>
          <p:cNvSpPr/>
          <p:nvPr/>
        </p:nvSpPr>
        <p:spPr>
          <a:xfrm>
            <a:off x="4512038" y="3042342"/>
            <a:ext cx="2773181" cy="1199585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Private bewaking en beveiliging</a:t>
            </a: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AB2697F5-5D58-42A8-8013-C95A7D30FD16}"/>
              </a:ext>
            </a:extLst>
          </p:cNvPr>
          <p:cNvSpPr/>
          <p:nvPr/>
        </p:nvSpPr>
        <p:spPr>
          <a:xfrm>
            <a:off x="7704958" y="4241927"/>
            <a:ext cx="2773182" cy="899407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Bijzondere jeugdzorg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5746C3E8-D5B0-461B-87B9-FBB79688F20C}"/>
              </a:ext>
            </a:extLst>
          </p:cNvPr>
          <p:cNvSpPr/>
          <p:nvPr/>
        </p:nvSpPr>
        <p:spPr>
          <a:xfrm>
            <a:off x="589613" y="4729398"/>
            <a:ext cx="2773181" cy="1011836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Onderzoek en onderwijs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8C0CA9F5-A40C-480B-B9E9-D89F032C5D42}"/>
              </a:ext>
            </a:extLst>
          </p:cNvPr>
          <p:cNvSpPr/>
          <p:nvPr/>
        </p:nvSpPr>
        <p:spPr>
          <a:xfrm>
            <a:off x="4153912" y="4581070"/>
            <a:ext cx="2773181" cy="1011836"/>
          </a:xfrm>
          <a:prstGeom prst="roundRect">
            <a:avLst/>
          </a:prstGeom>
          <a:solidFill>
            <a:schemeClr val="bg1"/>
          </a:solidFill>
          <a:ln w="44450">
            <a:solidFill>
              <a:srgbClr val="FF5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b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En nog vele andere mogelijkheden</a:t>
            </a:r>
          </a:p>
        </p:txBody>
      </p:sp>
      <p:sp>
        <p:nvSpPr>
          <p:cNvPr id="14" name="Ondertitel 6">
            <a:extLst>
              <a:ext uri="{FF2B5EF4-FFF2-40B4-BE49-F238E27FC236}">
                <a16:creationId xmlns:a16="http://schemas.microsoft.com/office/drawing/2014/main" id="{5744074B-25E4-47CE-8D8A-127D44F025F6}"/>
              </a:ext>
            </a:extLst>
          </p:cNvPr>
          <p:cNvSpPr txBox="1">
            <a:spLocks/>
          </p:cNvSpPr>
          <p:nvPr/>
        </p:nvSpPr>
        <p:spPr>
          <a:xfrm>
            <a:off x="7000129" y="730569"/>
            <a:ext cx="5191871" cy="33585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36000" rIns="91440" bIns="36000" rtlCol="0" anchor="t" anchorCtr="0">
            <a:spAutoFit/>
          </a:bodyPr>
          <a:lstStyle>
            <a:lvl1pPr marL="96838" indent="0" algn="l" defTabSz="914377" rtl="0" eaLnBrk="1" latinLnBrk="0" hangingPunct="1">
              <a:lnSpc>
                <a:spcPct val="95000"/>
              </a:lnSpc>
              <a:spcBef>
                <a:spcPts val="1000"/>
              </a:spcBef>
              <a:spcAft>
                <a:spcPts val="1000"/>
              </a:spcAft>
              <a:buFont typeface="Arial" charset="0"/>
              <a:buNone/>
              <a:tabLst/>
              <a:defRPr lang="nl-NL" sz="1800" kern="1200" cap="all" baseline="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89" indent="0" algn="ctr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SzPct val="90000"/>
              <a:buFont typeface="LucidaGrande" charset="0"/>
              <a:buNone/>
              <a:tabLst/>
              <a:defRPr sz="20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377" indent="0" algn="ctr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90000"/>
              <a:buFont typeface="LucidaGrande" charset="0"/>
              <a:buNone/>
              <a:tabLst/>
              <a:defRPr sz="18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566" indent="0" algn="ctr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FF5000"/>
              </a:buClr>
              <a:buFont typeface="Arial"/>
              <a:buNone/>
              <a:tabLst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754" indent="0" algn="ctr" defTabSz="914377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600" kern="1200">
                <a:solidFill>
                  <a:schemeClr val="accent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Multidisciplinaire vorming is troef!</a:t>
            </a:r>
          </a:p>
        </p:txBody>
      </p:sp>
    </p:spTree>
    <p:extLst>
      <p:ext uri="{BB962C8B-B14F-4D97-AF65-F5344CB8AC3E}">
        <p14:creationId xmlns:p14="http://schemas.microsoft.com/office/powerpoint/2010/main" val="1552062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5DD4DE-E971-8E48-9BD1-F9D62920B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795" y="1732547"/>
            <a:ext cx="9387746" cy="3724693"/>
          </a:xfrm>
        </p:spPr>
        <p:txBody>
          <a:bodyPr/>
          <a:lstStyle/>
          <a:p>
            <a:pPr algn="ctr"/>
            <a:endParaRPr lang="nl-BE" sz="2000" b="1" dirty="0">
              <a:cs typeface="Verdana"/>
            </a:endParaRPr>
          </a:p>
          <a:p>
            <a:pPr algn="ctr"/>
            <a:endParaRPr lang="nl-BE" sz="2000" b="1" dirty="0">
              <a:cs typeface="Verdana"/>
            </a:endParaRPr>
          </a:p>
          <a:p>
            <a:pPr algn="ctr"/>
            <a:endParaRPr lang="nl-BE" sz="2000" b="1" dirty="0">
              <a:cs typeface="Verdana"/>
            </a:endParaRPr>
          </a:p>
          <a:p>
            <a:r>
              <a:rPr lang="nl-BE" sz="2000" b="1" dirty="0">
                <a:cs typeface="Verdana"/>
              </a:rPr>
              <a:t>JA! </a:t>
            </a:r>
          </a:p>
          <a:p>
            <a:r>
              <a:rPr lang="nl-BE" sz="2000" b="1" dirty="0">
                <a:cs typeface="Verdana"/>
              </a:rPr>
              <a:t>- Rechtstreeks: Educatieve Master in de maatschappijwetenschappen criminologie (90ECTS)</a:t>
            </a:r>
          </a:p>
          <a:p>
            <a:r>
              <a:rPr lang="nl-BE" sz="2000" b="1" dirty="0">
                <a:cs typeface="Verdana"/>
              </a:rPr>
              <a:t>- Via een voorbereidingsprogramma naar een andere master</a:t>
            </a:r>
            <a:endParaRPr lang="en-US" sz="2000" b="1" dirty="0">
              <a:cs typeface="Verdana"/>
            </a:endParaRPr>
          </a:p>
          <a:p>
            <a:endParaRPr lang="nl-BE" dirty="0"/>
          </a:p>
        </p:txBody>
      </p:sp>
      <p:sp>
        <p:nvSpPr>
          <p:cNvPr id="8" name="Gedachtewolkje: wolk 7">
            <a:extLst>
              <a:ext uri="{FF2B5EF4-FFF2-40B4-BE49-F238E27FC236}">
                <a16:creationId xmlns:a16="http://schemas.microsoft.com/office/drawing/2014/main" id="{A162ABA5-449C-4A47-AC10-6550B803029F}"/>
              </a:ext>
            </a:extLst>
          </p:cNvPr>
          <p:cNvSpPr/>
          <p:nvPr/>
        </p:nvSpPr>
        <p:spPr>
          <a:xfrm>
            <a:off x="6446632" y="1052513"/>
            <a:ext cx="5013531" cy="2261937"/>
          </a:xfrm>
          <a:prstGeom prst="cloudCallout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>
                <a:solidFill>
                  <a:srgbClr val="FF5000"/>
                </a:solidFill>
              </a:rPr>
              <a:t>Kan je met je bachelor- (of master-) diploma criminologie naar een andere studierichting doorstromen?</a:t>
            </a:r>
          </a:p>
        </p:txBody>
      </p:sp>
    </p:spTree>
    <p:extLst>
      <p:ext uri="{BB962C8B-B14F-4D97-AF65-F5344CB8AC3E}">
        <p14:creationId xmlns:p14="http://schemas.microsoft.com/office/powerpoint/2010/main" val="2988295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>
            <a:extLst>
              <a:ext uri="{FF2B5EF4-FFF2-40B4-BE49-F238E27FC236}">
                <a16:creationId xmlns:a16="http://schemas.microsoft.com/office/drawing/2014/main" id="{EF14E3B5-A94C-4164-AC5B-34A7CAC35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1104151"/>
            <a:ext cx="5511702" cy="335852"/>
          </a:xfrm>
        </p:spPr>
        <p:txBody>
          <a:bodyPr/>
          <a:lstStyle/>
          <a:p>
            <a:r>
              <a:rPr lang="nl-BE" dirty="0"/>
              <a:t>Mogelijke voorbereidingsprogramma’s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0EB96EA-0B03-4E6C-AD81-D8763E80D2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795" y="1695449"/>
            <a:ext cx="11326316" cy="4451087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nl-BE" sz="2000" dirty="0"/>
              <a:t>Voorbereidingsprogramma Master of </a:t>
            </a:r>
            <a:r>
              <a:rPr lang="nl-BE" sz="2000" dirty="0" err="1"/>
              <a:t>Laws</a:t>
            </a:r>
            <a:r>
              <a:rPr lang="nl-BE" sz="2000" dirty="0"/>
              <a:t> in de Rechten (96ECTS)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nl-BE" sz="2000" dirty="0"/>
              <a:t>Voorbereidingsprogramma Master of </a:t>
            </a:r>
            <a:r>
              <a:rPr lang="nl-BE" sz="2000" dirty="0" err="1"/>
              <a:t>Science</a:t>
            </a:r>
            <a:r>
              <a:rPr lang="nl-BE" sz="2000" dirty="0"/>
              <a:t> in de Bedrijfskunde (21ECTS)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nl-BE" sz="2000" dirty="0"/>
              <a:t>Voorbereidingsprogramma Master of </a:t>
            </a:r>
            <a:r>
              <a:rPr lang="nl-BE" sz="2000" dirty="0" err="1"/>
              <a:t>Science</a:t>
            </a:r>
            <a:r>
              <a:rPr lang="nl-BE" sz="2000" dirty="0"/>
              <a:t> in de Communicatiewetenschappen (60ECTS)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nl-BE" sz="2000" dirty="0"/>
              <a:t>Voorbereidingsprogramma Master of </a:t>
            </a:r>
            <a:r>
              <a:rPr lang="nl-BE" sz="2000" dirty="0" err="1"/>
              <a:t>Science</a:t>
            </a:r>
            <a:r>
              <a:rPr lang="nl-BE" sz="2000" dirty="0"/>
              <a:t> in de Politieke Wetenschappen (66ECTS)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nl-BE" sz="2000" dirty="0"/>
              <a:t>Voorbereidingsprogramma Master of </a:t>
            </a:r>
            <a:r>
              <a:rPr lang="nl-BE" sz="2000" dirty="0" err="1"/>
              <a:t>Science</a:t>
            </a:r>
            <a:r>
              <a:rPr lang="nl-BE" sz="2000" dirty="0"/>
              <a:t> in de Sociologie (72ECTS)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nl-BE" sz="2000" dirty="0"/>
              <a:t>Voorbereidingsprogramma Master of </a:t>
            </a:r>
            <a:r>
              <a:rPr lang="nl-BE" sz="2000" dirty="0" err="1"/>
              <a:t>Science</a:t>
            </a:r>
            <a:r>
              <a:rPr lang="nl-BE" sz="2000" dirty="0"/>
              <a:t> in de Agogische Wetenschappen (78ECTS)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nl-BE" sz="2000" dirty="0"/>
              <a:t>Voorbereidingsprogramma Master of </a:t>
            </a:r>
            <a:r>
              <a:rPr lang="nl-BE" sz="2000" dirty="0" err="1"/>
              <a:t>Science</a:t>
            </a:r>
            <a:r>
              <a:rPr lang="nl-BE" sz="2000" dirty="0"/>
              <a:t> in de Onderwijskunde (78ECTS)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nl-BE" sz="2000" dirty="0"/>
              <a:t>Voorbereidingsprogramma Master of </a:t>
            </a:r>
            <a:r>
              <a:rPr lang="nl-BE" sz="2000" dirty="0" err="1"/>
              <a:t>Science</a:t>
            </a:r>
            <a:r>
              <a:rPr lang="nl-BE" sz="2000" dirty="0"/>
              <a:t> in de Psychologie (90ECTS)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B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F55C2BE-FA2D-4BB3-B8D2-AE14F95CA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711463"/>
            <a:ext cx="11229274" cy="341050"/>
          </a:xfrm>
        </p:spPr>
        <p:txBody>
          <a:bodyPr/>
          <a:lstStyle/>
          <a:p>
            <a:r>
              <a:rPr lang="nl-BE" dirty="0"/>
              <a:t>Na je bachelor of master doorstromen naar een andere richting</a:t>
            </a:r>
          </a:p>
        </p:txBody>
      </p:sp>
    </p:spTree>
    <p:extLst>
      <p:ext uri="{BB962C8B-B14F-4D97-AF65-F5344CB8AC3E}">
        <p14:creationId xmlns:p14="http://schemas.microsoft.com/office/powerpoint/2010/main" val="2267795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5DD4DE-E971-8E48-9BD1-F9D62920B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7" y="1283096"/>
            <a:ext cx="9387746" cy="3724693"/>
          </a:xfrm>
        </p:spPr>
        <p:txBody>
          <a:bodyPr/>
          <a:lstStyle/>
          <a:p>
            <a:pPr algn="ctr"/>
            <a:endParaRPr lang="nl-BE" sz="2000" b="1" dirty="0">
              <a:cs typeface="Verdana"/>
            </a:endParaRPr>
          </a:p>
          <a:p>
            <a:pPr algn="ctr"/>
            <a:endParaRPr lang="nl-BE" sz="2000" b="1" dirty="0">
              <a:cs typeface="Verdana"/>
            </a:endParaRPr>
          </a:p>
          <a:p>
            <a:pPr algn="ctr"/>
            <a:endParaRPr lang="nl-BE" sz="2000" b="1" dirty="0">
              <a:cs typeface="Verdana"/>
            </a:endParaRPr>
          </a:p>
          <a:p>
            <a:r>
              <a:rPr lang="nl-BE" sz="2000" b="1" dirty="0">
                <a:cs typeface="Verdana"/>
              </a:rPr>
              <a:t>NEEN! </a:t>
            </a:r>
          </a:p>
          <a:p>
            <a:r>
              <a:rPr lang="nl-BE" sz="2000" b="1" dirty="0">
                <a:cs typeface="Verdana"/>
              </a:rPr>
              <a:t>Wel nodig: Een kritische geest &amp; interesse </a:t>
            </a:r>
          </a:p>
          <a:p>
            <a:r>
              <a:rPr lang="nl-BE" sz="2000" b="1" dirty="0">
                <a:cs typeface="Verdana"/>
              </a:rPr>
              <a:t>in maatschappelijke thema’s!</a:t>
            </a:r>
            <a:endParaRPr lang="en-US" sz="2000" b="1" dirty="0">
              <a:cs typeface="Verdana"/>
            </a:endParaRPr>
          </a:p>
          <a:p>
            <a:endParaRPr lang="nl-BE" dirty="0"/>
          </a:p>
        </p:txBody>
      </p:sp>
      <p:sp>
        <p:nvSpPr>
          <p:cNvPr id="8" name="Gedachtewolkje: wolk 7">
            <a:extLst>
              <a:ext uri="{FF2B5EF4-FFF2-40B4-BE49-F238E27FC236}">
                <a16:creationId xmlns:a16="http://schemas.microsoft.com/office/drawing/2014/main" id="{A162ABA5-449C-4A47-AC10-6550B803029F}"/>
              </a:ext>
            </a:extLst>
          </p:cNvPr>
          <p:cNvSpPr/>
          <p:nvPr/>
        </p:nvSpPr>
        <p:spPr>
          <a:xfrm>
            <a:off x="6446632" y="1052513"/>
            <a:ext cx="5013531" cy="2261937"/>
          </a:xfrm>
          <a:prstGeom prst="cloudCallout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Hebben we specifieke voorkennis nodig? </a:t>
            </a:r>
          </a:p>
        </p:txBody>
      </p:sp>
    </p:spTree>
    <p:extLst>
      <p:ext uri="{BB962C8B-B14F-4D97-AF65-F5344CB8AC3E}">
        <p14:creationId xmlns:p14="http://schemas.microsoft.com/office/powerpoint/2010/main" val="2968624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5DD4DE-E971-8E48-9BD1-F9D62920B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795" y="1732547"/>
            <a:ext cx="9387746" cy="3724693"/>
          </a:xfrm>
        </p:spPr>
        <p:txBody>
          <a:bodyPr/>
          <a:lstStyle/>
          <a:p>
            <a:pPr algn="ctr"/>
            <a:endParaRPr lang="nl-BE" sz="2000" b="1" dirty="0">
              <a:cs typeface="Verdana"/>
            </a:endParaRPr>
          </a:p>
          <a:p>
            <a:pPr algn="ctr"/>
            <a:endParaRPr lang="nl-BE" sz="2000" b="1" dirty="0">
              <a:cs typeface="Verdana"/>
            </a:endParaRPr>
          </a:p>
          <a:p>
            <a:pPr algn="ctr"/>
            <a:endParaRPr lang="nl-BE" sz="2000" b="1" dirty="0">
              <a:cs typeface="Verdana"/>
            </a:endParaRPr>
          </a:p>
          <a:p>
            <a:r>
              <a:rPr lang="nl-BE" sz="2000" b="1" dirty="0">
                <a:cs typeface="Verdana"/>
              </a:rPr>
              <a:t>NEEN! Alleen statistiek </a:t>
            </a:r>
            <a:r>
              <a:rPr lang="nl-BE" sz="2000" b="1" dirty="0">
                <a:cs typeface="Verdana"/>
                <a:sym typeface="Wingdings" panose="05000000000000000000" pitchFamily="2" charset="2"/>
              </a:rPr>
              <a:t></a:t>
            </a:r>
            <a:endParaRPr lang="nl-BE" sz="2000" b="1" dirty="0">
              <a:cs typeface="Verdana"/>
            </a:endParaRPr>
          </a:p>
          <a:p>
            <a:r>
              <a:rPr lang="nl-BE" sz="2000" b="1" dirty="0">
                <a:cs typeface="Verdana"/>
              </a:rPr>
              <a:t>Tip: </a:t>
            </a:r>
            <a:r>
              <a:rPr lang="nl-BE" sz="2000" dirty="0">
                <a:cs typeface="Verdana"/>
              </a:rPr>
              <a:t>indien je twijfelt aan je statistische basiskennis (bv. omdat je nu ‘slechts’ 3u wiskunde hebt), kan je steeds de ‘Voorbereidingscursus wiskunde voor Humane Wetenschappen’ volgen – maar ook zonder is de statistiek haalbaar</a:t>
            </a:r>
            <a:endParaRPr lang="en-US" sz="2000" dirty="0">
              <a:cs typeface="Verdana"/>
            </a:endParaRPr>
          </a:p>
          <a:p>
            <a:endParaRPr lang="nl-BE" dirty="0"/>
          </a:p>
        </p:txBody>
      </p:sp>
      <p:sp>
        <p:nvSpPr>
          <p:cNvPr id="8" name="Gedachtewolkje: wolk 7">
            <a:extLst>
              <a:ext uri="{FF2B5EF4-FFF2-40B4-BE49-F238E27FC236}">
                <a16:creationId xmlns:a16="http://schemas.microsoft.com/office/drawing/2014/main" id="{A162ABA5-449C-4A47-AC10-6550B803029F}"/>
              </a:ext>
            </a:extLst>
          </p:cNvPr>
          <p:cNvSpPr/>
          <p:nvPr/>
        </p:nvSpPr>
        <p:spPr>
          <a:xfrm>
            <a:off x="6446632" y="1052513"/>
            <a:ext cx="5013531" cy="2261937"/>
          </a:xfrm>
          <a:prstGeom prst="cloudCallout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Is er veel wiskunde?</a:t>
            </a:r>
          </a:p>
        </p:txBody>
      </p:sp>
    </p:spTree>
    <p:extLst>
      <p:ext uri="{BB962C8B-B14F-4D97-AF65-F5344CB8AC3E}">
        <p14:creationId xmlns:p14="http://schemas.microsoft.com/office/powerpoint/2010/main" val="376082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5DD4DE-E971-8E48-9BD1-F9D62920B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4795" y="1732547"/>
            <a:ext cx="9387746" cy="3724693"/>
          </a:xfrm>
        </p:spPr>
        <p:txBody>
          <a:bodyPr/>
          <a:lstStyle/>
          <a:p>
            <a:pPr algn="ctr"/>
            <a:endParaRPr lang="nl-BE" sz="2000" b="1" dirty="0">
              <a:cs typeface="Verdana"/>
            </a:endParaRPr>
          </a:p>
          <a:p>
            <a:pPr algn="ctr"/>
            <a:endParaRPr lang="nl-BE" sz="2000" b="1" dirty="0">
              <a:cs typeface="Verdana"/>
            </a:endParaRPr>
          </a:p>
          <a:p>
            <a:pPr algn="ctr"/>
            <a:endParaRPr lang="nl-BE" sz="2000" b="1" dirty="0">
              <a:cs typeface="Verdana"/>
            </a:endParaRPr>
          </a:p>
          <a:p>
            <a:endParaRPr lang="nl-BE" sz="2000" b="1" dirty="0">
              <a:cs typeface="Verdana"/>
            </a:endParaRPr>
          </a:p>
          <a:p>
            <a:r>
              <a:rPr lang="nl-BE" sz="2000" b="1" dirty="0">
                <a:cs typeface="Verdana"/>
              </a:rPr>
              <a:t>Je slaagkans is realistisch zolang je veel interesse hebt, een sterke motivatie, een goede werkattitude en het nodige doorzettingsvermogen!</a:t>
            </a:r>
            <a:endParaRPr lang="en-US" sz="2000" b="1" dirty="0">
              <a:cs typeface="Verdana"/>
            </a:endParaRPr>
          </a:p>
          <a:p>
            <a:endParaRPr lang="nl-BE" dirty="0"/>
          </a:p>
        </p:txBody>
      </p:sp>
      <p:sp>
        <p:nvSpPr>
          <p:cNvPr id="8" name="Gedachtewolkje: wolk 7">
            <a:extLst>
              <a:ext uri="{FF2B5EF4-FFF2-40B4-BE49-F238E27FC236}">
                <a16:creationId xmlns:a16="http://schemas.microsoft.com/office/drawing/2014/main" id="{A162ABA5-449C-4A47-AC10-6550B803029F}"/>
              </a:ext>
            </a:extLst>
          </p:cNvPr>
          <p:cNvSpPr/>
          <p:nvPr/>
        </p:nvSpPr>
        <p:spPr>
          <a:xfrm>
            <a:off x="6446632" y="1052513"/>
            <a:ext cx="5013531" cy="2261937"/>
          </a:xfrm>
          <a:prstGeom prst="cloudCallout">
            <a:avLst/>
          </a:prstGeom>
          <a:solidFill>
            <a:schemeClr val="bg1"/>
          </a:solidFill>
          <a:ln w="444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>
                <a:solidFill>
                  <a:srgbClr val="FF0000"/>
                </a:solidFill>
                <a:latin typeface="Verdana" charset="0"/>
                <a:ea typeface="Verdana" charset="0"/>
                <a:cs typeface="Verdana" charset="0"/>
              </a:rPr>
              <a:t>Is het een moeilijke opleiding?</a:t>
            </a:r>
          </a:p>
        </p:txBody>
      </p:sp>
    </p:spTree>
    <p:extLst>
      <p:ext uri="{BB962C8B-B14F-4D97-AF65-F5344CB8AC3E}">
        <p14:creationId xmlns:p14="http://schemas.microsoft.com/office/powerpoint/2010/main" val="2649868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FF47A3C-35F9-4689-86A0-5A6FFF4C3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954" y="2618583"/>
            <a:ext cx="7587046" cy="33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CB54A7-77EF-44F3-AA6E-F226103A0ADE}"/>
              </a:ext>
            </a:extLst>
          </p:cNvPr>
          <p:cNvSpPr txBox="1"/>
          <p:nvPr/>
        </p:nvSpPr>
        <p:spPr>
          <a:xfrm>
            <a:off x="561860" y="547341"/>
            <a:ext cx="10612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Erasmus+/Erasmus </a:t>
            </a:r>
            <a:r>
              <a:rPr lang="en-GB" sz="2400" b="1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Belgica</a:t>
            </a:r>
            <a:r>
              <a:rPr lang="en-GB" sz="2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2400" b="1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programma</a:t>
            </a:r>
            <a:r>
              <a:rPr lang="en-GB" sz="2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/</a:t>
            </a:r>
            <a:r>
              <a:rPr lang="en-GB" sz="2400" b="1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Buitenlandse</a:t>
            </a:r>
            <a:r>
              <a:rPr lang="en-GB" sz="2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stage</a:t>
            </a:r>
            <a:endParaRPr lang="en-BE" sz="2400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D9F99-1D8F-424E-81DF-81EA9C692184}"/>
              </a:ext>
            </a:extLst>
          </p:cNvPr>
          <p:cNvSpPr txBox="1"/>
          <p:nvPr/>
        </p:nvSpPr>
        <p:spPr>
          <a:xfrm>
            <a:off x="561860" y="2347573"/>
            <a:ext cx="491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Internationalisation@home</a:t>
            </a:r>
            <a:endParaRPr lang="en-BE" sz="2400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AA0308-5BEA-4873-950E-570C6C5FC6E0}"/>
              </a:ext>
            </a:extLst>
          </p:cNvPr>
          <p:cNvSpPr txBox="1"/>
          <p:nvPr/>
        </p:nvSpPr>
        <p:spPr>
          <a:xfrm>
            <a:off x="561860" y="4182710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Brussel </a:t>
            </a:r>
            <a:r>
              <a:rPr lang="en-GB" sz="2400" b="1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als</a:t>
            </a:r>
            <a:r>
              <a:rPr lang="en-GB" sz="2400" b="1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2400" b="1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wereldstad</a:t>
            </a:r>
            <a:endParaRPr lang="en-BE" sz="2400" b="1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04233-82FF-490F-ADE5-5A636B8A3216}"/>
              </a:ext>
            </a:extLst>
          </p:cNvPr>
          <p:cNvSpPr txBox="1"/>
          <p:nvPr/>
        </p:nvSpPr>
        <p:spPr>
          <a:xfrm>
            <a:off x="561860" y="1289507"/>
            <a:ext cx="6334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“Het is </a:t>
            </a:r>
            <a:r>
              <a:rPr lang="en-GB" sz="1400" i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geen</a:t>
            </a:r>
            <a:r>
              <a:rPr lang="en-GB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cliché, wat </a:t>
            </a:r>
            <a:r>
              <a:rPr lang="en-GB" sz="1400" i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ze</a:t>
            </a:r>
            <a:r>
              <a:rPr lang="en-GB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400" i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zeggen</a:t>
            </a:r>
            <a:r>
              <a:rPr lang="en-GB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over Erasmus… Het was de </a:t>
            </a:r>
            <a:r>
              <a:rPr lang="en-GB" sz="1400" i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tijd</a:t>
            </a:r>
            <a:r>
              <a:rPr lang="en-GB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van </a:t>
            </a:r>
            <a:r>
              <a:rPr lang="en-GB" sz="1400" i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mijn</a:t>
            </a:r>
            <a:r>
              <a:rPr lang="en-GB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400" i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leven</a:t>
            </a:r>
            <a:r>
              <a:rPr lang="en-GB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! </a:t>
            </a:r>
            <a:r>
              <a:rPr lang="en-GB" sz="1400" i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Ik</a:t>
            </a:r>
            <a:r>
              <a:rPr lang="en-GB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400" i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zou</a:t>
            </a:r>
            <a:r>
              <a:rPr lang="en-GB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400" i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zeggen</a:t>
            </a:r>
            <a:r>
              <a:rPr lang="en-GB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: ‘Go with the flow’ en spring in het </a:t>
            </a:r>
            <a:r>
              <a:rPr lang="en-GB" sz="1400" i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onbekende</a:t>
            </a:r>
            <a:r>
              <a:rPr lang="en-GB" sz="1400" i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!”</a:t>
            </a:r>
            <a:endParaRPr lang="en-BE" sz="1400" i="1" dirty="0">
              <a:solidFill>
                <a:srgbClr val="FF5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12FE86-AD13-4F54-B7D8-F39DCD9F8AA9}"/>
              </a:ext>
            </a:extLst>
          </p:cNvPr>
          <p:cNvSpPr txBox="1"/>
          <p:nvPr/>
        </p:nvSpPr>
        <p:spPr>
          <a:xfrm>
            <a:off x="561860" y="941544"/>
            <a:ext cx="5900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Uitwisselingen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naar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Barcelona, Lapland, Nottingham, …</a:t>
            </a:r>
            <a:b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</a:br>
            <a:endParaRPr lang="en-BE" sz="16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9E94A3-659C-4E15-8E8E-D54E30906FD2}"/>
              </a:ext>
            </a:extLst>
          </p:cNvPr>
          <p:cNvSpPr txBox="1"/>
          <p:nvPr/>
        </p:nvSpPr>
        <p:spPr>
          <a:xfrm>
            <a:off x="561860" y="2809238"/>
            <a:ext cx="6334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Geniet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doorheen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de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opleiding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van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interessante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gastcolleges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van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buitenlandse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docenten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,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anderstalige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criminologische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literatuur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, en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een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unieke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internationale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insteek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. </a:t>
            </a:r>
            <a:endParaRPr lang="en-BE" sz="16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2B85BC-D898-4B0C-94B3-D710A580B77E}"/>
              </a:ext>
            </a:extLst>
          </p:cNvPr>
          <p:cNvSpPr txBox="1"/>
          <p:nvPr/>
        </p:nvSpPr>
        <p:spPr>
          <a:xfrm>
            <a:off x="561860" y="4671611"/>
            <a:ext cx="2484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Én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vlak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voor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 de </a:t>
            </a:r>
            <a:r>
              <a:rPr lang="en-GB" sz="1600" dirty="0" err="1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deur</a:t>
            </a:r>
            <a:r>
              <a:rPr lang="en-GB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! </a:t>
            </a:r>
            <a:endParaRPr lang="en-BE" sz="1600" dirty="0">
              <a:solidFill>
                <a:srgbClr val="0033A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B8C082-EC48-4E5B-B103-AA9F62BB797B}"/>
              </a:ext>
            </a:extLst>
          </p:cNvPr>
          <p:cNvSpPr txBox="1"/>
          <p:nvPr/>
        </p:nvSpPr>
        <p:spPr>
          <a:xfrm>
            <a:off x="561860" y="3654458"/>
            <a:ext cx="4591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Bijv</a:t>
            </a:r>
            <a:r>
              <a:rPr lang="en-GB" sz="1400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. International Comparative Field Visit Study</a:t>
            </a:r>
            <a:endParaRPr lang="en-BE" sz="1400" dirty="0">
              <a:solidFill>
                <a:srgbClr val="FF5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298B7B26-5594-40BE-8531-C57543575D4A}"/>
              </a:ext>
            </a:extLst>
          </p:cNvPr>
          <p:cNvSpPr/>
          <p:nvPr/>
        </p:nvSpPr>
        <p:spPr>
          <a:xfrm>
            <a:off x="7060761" y="1145809"/>
            <a:ext cx="4569379" cy="1429094"/>
          </a:xfrm>
          <a:prstGeom prst="wedgeRectCallout">
            <a:avLst/>
          </a:prstGeom>
          <a:solidFill>
            <a:schemeClr val="bg1"/>
          </a:solidFill>
          <a:ln w="762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Kunnen</a:t>
            </a:r>
            <a:r>
              <a:rPr lang="en-GB" sz="2800" b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we </a:t>
            </a:r>
            <a:r>
              <a:rPr lang="en-GB" sz="2800" b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naar</a:t>
            </a:r>
            <a:r>
              <a:rPr lang="en-GB" sz="2800" b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het </a:t>
            </a:r>
            <a:r>
              <a:rPr lang="en-GB" sz="2800" b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buitenland</a:t>
            </a:r>
            <a:r>
              <a:rPr lang="en-GB" sz="2800" b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2800" b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gaan</a:t>
            </a:r>
            <a:r>
              <a:rPr lang="en-GB" sz="2800" b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?</a:t>
            </a:r>
            <a:endParaRPr lang="en-BE" sz="2800" b="1" dirty="0" err="1">
              <a:solidFill>
                <a:srgbClr val="FF5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E5EEBFA-E2B9-4FD4-ABCD-3C0826926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8021" y="1314360"/>
            <a:ext cx="4593363" cy="3974192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800" dirty="0"/>
              <a:t>Relatief kleinschalig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800" dirty="0"/>
              <a:t>Werkcolleges in kleinere groep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800" dirty="0"/>
              <a:t>Gemakkelijk en direct contact met assistenten en professoren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800" dirty="0"/>
              <a:t>Studeren in de hoofdstad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sz="1800" dirty="0"/>
              <a:t>Alles op 1 campus: </a:t>
            </a:r>
          </a:p>
          <a:p>
            <a:pPr marL="554038" lvl="1" indent="-285750">
              <a:buFont typeface="Wingdings" panose="05000000000000000000" pitchFamily="2" charset="2"/>
              <a:buChar char="§"/>
            </a:pPr>
            <a:r>
              <a:rPr lang="nl-BE" sz="1800" dirty="0"/>
              <a:t>Les volgen</a:t>
            </a:r>
          </a:p>
          <a:p>
            <a:pPr marL="554038" lvl="1" indent="-285750">
              <a:buFont typeface="Wingdings" panose="05000000000000000000" pitchFamily="2" charset="2"/>
              <a:buChar char="§"/>
            </a:pPr>
            <a:r>
              <a:rPr lang="nl-BE" sz="1800" dirty="0"/>
              <a:t>Bibliotheek</a:t>
            </a:r>
          </a:p>
          <a:p>
            <a:pPr marL="554038" lvl="1" indent="-285750">
              <a:buFont typeface="Wingdings" panose="05000000000000000000" pitchFamily="2" charset="2"/>
              <a:buChar char="§"/>
            </a:pPr>
            <a:r>
              <a:rPr lang="nl-BE" sz="1800" dirty="0"/>
              <a:t>Eten en drinken</a:t>
            </a:r>
          </a:p>
          <a:p>
            <a:pPr marL="554038" lvl="1" indent="-285750">
              <a:buFont typeface="Wingdings" panose="05000000000000000000" pitchFamily="2" charset="2"/>
              <a:buChar char="§"/>
            </a:pPr>
            <a:r>
              <a:rPr lang="nl-BE" sz="1800" dirty="0"/>
              <a:t>Sport</a:t>
            </a:r>
          </a:p>
          <a:p>
            <a:pPr marL="554038" lvl="1" indent="-285750">
              <a:buFont typeface="Wingdings" panose="05000000000000000000" pitchFamily="2" charset="2"/>
              <a:buChar char="§"/>
            </a:pPr>
            <a:r>
              <a:rPr lang="nl-BE" sz="1800" dirty="0"/>
              <a:t>Uitgaan </a:t>
            </a:r>
            <a:r>
              <a:rPr lang="nl-BE" sz="1800" dirty="0">
                <a:sym typeface="Wingdings" pitchFamily="2" charset="2"/>
              </a:rPr>
              <a:t></a:t>
            </a:r>
            <a:endParaRPr lang="nl-BE" sz="1800" dirty="0"/>
          </a:p>
          <a:p>
            <a:pPr marL="554038" lvl="1" indent="-285750">
              <a:buFont typeface="Wingdings" panose="05000000000000000000" pitchFamily="2" charset="2"/>
              <a:buChar char="§"/>
            </a:pPr>
            <a:r>
              <a:rPr lang="nl-BE" dirty="0"/>
              <a:t>…</a:t>
            </a:r>
          </a:p>
          <a:p>
            <a:pPr lvl="1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DDEBC7B-E72E-436D-85EB-267EDD38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104"/>
            <a:ext cx="3547428" cy="341050"/>
          </a:xfrm>
        </p:spPr>
        <p:txBody>
          <a:bodyPr/>
          <a:lstStyle/>
          <a:p>
            <a:r>
              <a:rPr lang="nl-BE" dirty="0"/>
              <a:t>Criminologie @ </a:t>
            </a:r>
            <a:r>
              <a:rPr lang="nl-BE" dirty="0" err="1"/>
              <a:t>vub</a:t>
            </a:r>
            <a:endParaRPr lang="nl-BE" dirty="0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C74E60AD-361A-425B-890E-A12BC1DCF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04614"/>
            <a:ext cx="3072984" cy="341051"/>
          </a:xfrm>
        </p:spPr>
        <p:txBody>
          <a:bodyPr/>
          <a:lstStyle/>
          <a:p>
            <a:r>
              <a:rPr lang="nl-BE" dirty="0"/>
              <a:t>Troeven van de VUB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414E7466-D2D4-490A-A324-210357DB9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4360"/>
            <a:ext cx="6885542" cy="46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1B060CAA-1CFF-EB4E-8D59-02AACA94CD09}"/>
              </a:ext>
            </a:extLst>
          </p:cNvPr>
          <p:cNvSpPr txBox="1"/>
          <p:nvPr/>
        </p:nvSpPr>
        <p:spPr>
          <a:xfrm>
            <a:off x="613274" y="3598089"/>
            <a:ext cx="6232170" cy="1833227"/>
          </a:xfrm>
          <a:prstGeom prst="rect">
            <a:avLst/>
          </a:prstGeom>
        </p:spPr>
        <p:txBody>
          <a:bodyPr vert="horz" lIns="90000" tIns="45720" rIns="91440" bIns="45720" rtlCol="0">
            <a:normAutofit/>
          </a:bodyPr>
          <a:lstStyle/>
          <a:p>
            <a:pPr defTabSz="914377">
              <a:lnSpc>
                <a:spcPct val="95000"/>
              </a:lnSpc>
              <a:spcAft>
                <a:spcPts val="600"/>
              </a:spcAft>
            </a:pPr>
            <a:r>
              <a:rPr lang="nl-BE" sz="2000" b="1" dirty="0">
                <a:solidFill>
                  <a:schemeClr val="accent1"/>
                </a:solidFill>
                <a:latin typeface="Verdana" charset="0"/>
                <a:ea typeface="Verdana" charset="0"/>
              </a:rPr>
              <a:t>JA!</a:t>
            </a:r>
          </a:p>
          <a:p>
            <a:pPr defTabSz="914377">
              <a:lnSpc>
                <a:spcPct val="95000"/>
              </a:lnSpc>
              <a:spcAft>
                <a:spcPts val="600"/>
              </a:spcAft>
            </a:pPr>
            <a:endParaRPr lang="nl-BE" sz="1600" dirty="0">
              <a:solidFill>
                <a:srgbClr val="0033A0"/>
              </a:solidFill>
              <a:latin typeface="Verdana" charset="0"/>
              <a:ea typeface="Verdana" charset="0"/>
            </a:endParaRPr>
          </a:p>
          <a:p>
            <a:pPr marL="285750" indent="-285750" defTabSz="914377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</a:rPr>
              <a:t>Met de trein, tram, metro</a:t>
            </a:r>
          </a:p>
          <a:p>
            <a:pPr marL="285750" indent="-285750" defTabSz="914377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</a:rPr>
              <a:t>Met de fiets of step vanuit centrum Brussel</a:t>
            </a:r>
          </a:p>
          <a:p>
            <a:pPr marL="285750" indent="-285750" defTabSz="914377">
              <a:lnSpc>
                <a:spcPct val="9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</a:rPr>
              <a:t>Met de auto</a:t>
            </a:r>
          </a:p>
          <a:p>
            <a:pPr defTabSz="914377">
              <a:lnSpc>
                <a:spcPct val="95000"/>
              </a:lnSpc>
              <a:spcAft>
                <a:spcPts val="600"/>
              </a:spcAft>
            </a:pPr>
            <a:endParaRPr lang="nl-BE" sz="1600" dirty="0">
              <a:solidFill>
                <a:schemeClr val="accent1"/>
              </a:solidFill>
              <a:latin typeface="Verdana" charset="0"/>
              <a:ea typeface="Verdana" charset="0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490997F7-9EE4-48F2-9089-91D2A356B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6020" y="357112"/>
            <a:ext cx="4564060" cy="516622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F1CA7FA3-31E4-493E-8248-6DB32F133DC1}"/>
              </a:ext>
            </a:extLst>
          </p:cNvPr>
          <p:cNvSpPr/>
          <p:nvPr/>
        </p:nvSpPr>
        <p:spPr>
          <a:xfrm>
            <a:off x="701409" y="357112"/>
            <a:ext cx="5394591" cy="1570840"/>
          </a:xfrm>
          <a:prstGeom prst="wedgeRectCallout">
            <a:avLst/>
          </a:prstGeom>
          <a:solidFill>
            <a:schemeClr val="bg1"/>
          </a:solidFill>
          <a:ln w="762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Is de campus </a:t>
            </a:r>
            <a:r>
              <a:rPr lang="en-GB" sz="2800" b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gemakkelijk</a:t>
            </a:r>
            <a:r>
              <a:rPr lang="en-GB" sz="2800" b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 </a:t>
            </a:r>
            <a:r>
              <a:rPr lang="en-GB" sz="2800" b="1" dirty="0" err="1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bereikbaar</a:t>
            </a:r>
            <a:r>
              <a:rPr lang="en-GB" sz="2800" b="1" dirty="0">
                <a:solidFill>
                  <a:srgbClr val="FF5000"/>
                </a:solidFill>
                <a:latin typeface="Verdana" charset="0"/>
                <a:ea typeface="Verdana" charset="0"/>
                <a:cs typeface="Verdana" charset="0"/>
              </a:rPr>
              <a:t>?</a:t>
            </a:r>
            <a:endParaRPr lang="en-BE" sz="2800" b="1" dirty="0" err="1">
              <a:solidFill>
                <a:srgbClr val="FF5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92376AB-C7AF-4EDA-BBE1-8C5F1840A3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7363" y="1237957"/>
            <a:ext cx="6347130" cy="4058093"/>
          </a:xfrm>
        </p:spPr>
        <p:txBody>
          <a:bodyPr/>
          <a:lstStyle/>
          <a:p>
            <a:r>
              <a:rPr lang="nl-BE" sz="2800" dirty="0"/>
              <a:t>Nog onduidelijkheden?</a:t>
            </a:r>
          </a:p>
          <a:p>
            <a:r>
              <a:rPr lang="nl-BE" sz="2800" dirty="0"/>
              <a:t>Durf te vragen! We helpen je graag </a:t>
            </a:r>
            <a:r>
              <a:rPr lang="nl-BE" sz="2800" dirty="0">
                <a:sym typeface="Wingdings" panose="05000000000000000000" pitchFamily="2" charset="2"/>
              </a:rPr>
              <a:t></a:t>
            </a:r>
          </a:p>
          <a:p>
            <a:endParaRPr lang="nl-BE" sz="2800" dirty="0">
              <a:sym typeface="Wingdings" panose="05000000000000000000" pitchFamily="2" charset="2"/>
            </a:endParaRPr>
          </a:p>
          <a:p>
            <a:r>
              <a:rPr lang="nl-BE" sz="2800" dirty="0">
                <a:sym typeface="Wingdings" panose="05000000000000000000" pitchFamily="2" charset="2"/>
              </a:rPr>
              <a:t>Later nog vragen? </a:t>
            </a:r>
          </a:p>
          <a:p>
            <a:r>
              <a:rPr lang="nl-BE" sz="2800" dirty="0" err="1">
                <a:sym typeface="Wingdings" panose="05000000000000000000" pitchFamily="2" charset="2"/>
              </a:rPr>
              <a:t>Julie.caluwaerts@vub.Be</a:t>
            </a:r>
            <a:endParaRPr lang="nl-BE" sz="2800" dirty="0"/>
          </a:p>
          <a:p>
            <a:endParaRPr lang="nl-BE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93B0014-1F2F-A2E0-2C81-790EB0822FAB}"/>
              </a:ext>
            </a:extLst>
          </p:cNvPr>
          <p:cNvSpPr txBox="1"/>
          <p:nvPr/>
        </p:nvSpPr>
        <p:spPr>
          <a:xfrm>
            <a:off x="562708" y="5296050"/>
            <a:ext cx="1104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Openlesdag 29 november 2023: https://events.vub.be/openlesdagen-najaar-2023</a:t>
            </a:r>
          </a:p>
        </p:txBody>
      </p:sp>
    </p:spTree>
    <p:extLst>
      <p:ext uri="{BB962C8B-B14F-4D97-AF65-F5344CB8AC3E}">
        <p14:creationId xmlns:p14="http://schemas.microsoft.com/office/powerpoint/2010/main" val="188149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D9AD59C-773A-489F-9869-1D1729836B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2905" y="2228985"/>
            <a:ext cx="6445770" cy="2364403"/>
          </a:xfrm>
        </p:spPr>
        <p:txBody>
          <a:bodyPr/>
          <a:lstStyle/>
          <a:p>
            <a:r>
              <a:rPr lang="nl-BE" sz="2800" b="1" dirty="0"/>
              <a:t>Criminologie is de wetenschappelijke studie van de oorzaken en reactie op criminaliteit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6B429A-3161-4063-807E-C8F458B598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4459" y="554636"/>
            <a:ext cx="3757613" cy="512867"/>
          </a:xfrm>
        </p:spPr>
        <p:txBody>
          <a:bodyPr/>
          <a:lstStyle/>
          <a:p>
            <a:r>
              <a:rPr lang="nl-BE" dirty="0"/>
              <a:t>Wat is criminologie?</a:t>
            </a:r>
          </a:p>
        </p:txBody>
      </p:sp>
    </p:spTree>
    <p:extLst>
      <p:ext uri="{BB962C8B-B14F-4D97-AF65-F5344CB8AC3E}">
        <p14:creationId xmlns:p14="http://schemas.microsoft.com/office/powerpoint/2010/main" val="15105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nl-BE" sz="2000" dirty="0">
                <a:latin typeface="Verdana" pitchFamily="34" charset="0"/>
              </a:rPr>
              <a:t>Er bestaat een uitdrukking voor criminaliteit gepleegd door mensen met een hogere sociale status: wat is deze? 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</a:pPr>
            <a:r>
              <a:rPr lang="nl-BE" sz="2000" dirty="0">
                <a:latin typeface="Verdana" pitchFamily="34" charset="0"/>
              </a:rPr>
              <a:t>	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</a:pPr>
            <a:r>
              <a:rPr lang="nl-BE" sz="2000" dirty="0">
                <a:latin typeface="Verdana" pitchFamily="34" charset="0"/>
              </a:rPr>
              <a:t>	a) Maatpak criminaliteit 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</a:pPr>
            <a:r>
              <a:rPr lang="nl-BE" sz="2000" dirty="0">
                <a:latin typeface="Verdana" pitchFamily="34" charset="0"/>
              </a:rPr>
              <a:t>	b) Witteboordencriminaliteit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</a:pPr>
            <a:r>
              <a:rPr lang="nl-BE" sz="2000" dirty="0">
                <a:latin typeface="Verdana" pitchFamily="34" charset="0"/>
              </a:rPr>
              <a:t>	c) Dassenroof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</a:pPr>
            <a:r>
              <a:rPr lang="nl-BE" sz="2000" dirty="0">
                <a:latin typeface="Verdana" pitchFamily="34" charset="0"/>
              </a:rPr>
              <a:t>	d) Bourgeoisie criminaliteit</a:t>
            </a:r>
          </a:p>
          <a:p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683763"/>
            <a:ext cx="7186308" cy="368750"/>
          </a:xfrm>
        </p:spPr>
        <p:txBody>
          <a:bodyPr/>
          <a:lstStyle/>
          <a:p>
            <a:r>
              <a:rPr lang="nl-BE" sz="2400" dirty="0"/>
              <a:t>I. Misdrijven, daders en slachtoffers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41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514350" indent="-51435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nl-BE" sz="2000" dirty="0">
                <a:latin typeface="Verdana" pitchFamily="34" charset="0"/>
              </a:rPr>
              <a:t>Er bestaat een uitdrukking voor criminaliteit gepleegd door mensen met een hogere sociale status: wat is deze? 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</a:pPr>
            <a:r>
              <a:rPr lang="nl-BE" sz="2000" dirty="0">
                <a:latin typeface="Verdana" pitchFamily="34" charset="0"/>
              </a:rPr>
              <a:t>	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</a:pPr>
            <a:r>
              <a:rPr lang="nl-BE" sz="2000" dirty="0">
                <a:latin typeface="Verdana" pitchFamily="34" charset="0"/>
              </a:rPr>
              <a:t>	a) Maatpak criminaliteit 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</a:pPr>
            <a:r>
              <a:rPr lang="nl-BE" sz="2000" dirty="0">
                <a:latin typeface="Verdana" pitchFamily="34" charset="0"/>
              </a:rPr>
              <a:t>	</a:t>
            </a:r>
            <a:r>
              <a:rPr lang="nl-BE" sz="2000" dirty="0">
                <a:solidFill>
                  <a:srgbClr val="FF5000"/>
                </a:solidFill>
                <a:latin typeface="Verdana" pitchFamily="34" charset="0"/>
              </a:rPr>
              <a:t>b) Witteboordencriminaliteit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</a:pPr>
            <a:r>
              <a:rPr lang="nl-BE" sz="2000" dirty="0">
                <a:latin typeface="Verdana" pitchFamily="34" charset="0"/>
              </a:rPr>
              <a:t>	c) Dassenroof</a:t>
            </a:r>
          </a:p>
          <a:p>
            <a:pPr marL="762000" indent="-762000">
              <a:lnSpc>
                <a:spcPct val="80000"/>
              </a:lnSpc>
              <a:spcBef>
                <a:spcPct val="20000"/>
              </a:spcBef>
            </a:pPr>
            <a:r>
              <a:rPr lang="nl-BE" sz="2000" dirty="0">
                <a:latin typeface="Verdana" pitchFamily="34" charset="0"/>
              </a:rPr>
              <a:t>	d) Bourgeoisie criminaliteit</a:t>
            </a:r>
          </a:p>
          <a:p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683763"/>
            <a:ext cx="7186308" cy="368750"/>
          </a:xfrm>
        </p:spPr>
        <p:txBody>
          <a:bodyPr/>
          <a:lstStyle/>
          <a:p>
            <a:r>
              <a:rPr lang="nl-BE" sz="2400" dirty="0"/>
              <a:t>I. Misdrijven, daders en slachtoffers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477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afbeelding handboeien">
            <a:extLst>
              <a:ext uri="{FF2B5EF4-FFF2-40B4-BE49-F238E27FC236}">
                <a16:creationId xmlns:a16="http://schemas.microsoft.com/office/drawing/2014/main" id="{E0AF5B21-1FEA-420F-A00E-7E75C41D8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38666" cy="659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272839-164B-4316-B298-B4CFEE981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2010" y="3576905"/>
            <a:ext cx="2720482" cy="2424806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soorten</a:t>
            </a:r>
            <a:r>
              <a:rPr lang="en-US" dirty="0"/>
              <a:t> </a:t>
            </a:r>
            <a:r>
              <a:rPr lang="en-US" dirty="0" err="1"/>
              <a:t>criminaliteit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27B817D-31B7-4979-9E9C-AE19A5C1C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56092" y="1004194"/>
            <a:ext cx="2541083" cy="2424806"/>
          </a:xfrm>
          <a:solidFill>
            <a:schemeClr val="bg1"/>
          </a:solidFill>
        </p:spPr>
        <p:txBody>
          <a:bodyPr/>
          <a:lstStyle/>
          <a:p>
            <a:r>
              <a:rPr lang="en-US" dirty="0" err="1"/>
              <a:t>Oorzaken</a:t>
            </a:r>
            <a:r>
              <a:rPr lang="en-US" dirty="0"/>
              <a:t> van </a:t>
            </a:r>
            <a:r>
              <a:rPr lang="en-US" dirty="0" err="1"/>
              <a:t>criminaliteit</a:t>
            </a:r>
            <a:endParaRPr lang="en-US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E3FDC29-5D35-463C-9709-F092E6F2F8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97239" y="1485423"/>
            <a:ext cx="2457893" cy="2424806"/>
          </a:xfrm>
          <a:solidFill>
            <a:schemeClr val="bg1"/>
          </a:solidFill>
          <a:ln w="57150"/>
        </p:spPr>
        <p:txBody>
          <a:bodyPr/>
          <a:lstStyle/>
          <a:p>
            <a:r>
              <a:rPr lang="en-US" dirty="0" err="1"/>
              <a:t>Gevolgen</a:t>
            </a:r>
            <a:r>
              <a:rPr lang="en-US" dirty="0"/>
              <a:t> van </a:t>
            </a:r>
            <a:r>
              <a:rPr lang="en-US" dirty="0" err="1"/>
              <a:t>criminaliteit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71F92B6-A65D-4A96-AD56-56EFE86E7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88940"/>
            <a:ext cx="9433367" cy="341050"/>
          </a:xfrm>
        </p:spPr>
        <p:txBody>
          <a:bodyPr wrap="none" anchor="b">
            <a:normAutofit/>
          </a:bodyPr>
          <a:lstStyle/>
          <a:p>
            <a:r>
              <a:rPr lang="nl-BE" dirty="0"/>
              <a:t>De studie van criminaliteit en reactie op criminaliteit 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90B8564C-4888-4DF6-9B0C-CE360F821107}"/>
              </a:ext>
            </a:extLst>
          </p:cNvPr>
          <p:cNvSpPr/>
          <p:nvPr/>
        </p:nvSpPr>
        <p:spPr>
          <a:xfrm>
            <a:off x="3504502" y="4042140"/>
            <a:ext cx="2457893" cy="242480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Verklaringen van criminaliteit</a:t>
            </a:r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F29F40C3-16AA-4BB6-AFE6-910C40C40F71}"/>
              </a:ext>
            </a:extLst>
          </p:cNvPr>
          <p:cNvSpPr/>
          <p:nvPr/>
        </p:nvSpPr>
        <p:spPr>
          <a:xfrm>
            <a:off x="7193825" y="3683927"/>
            <a:ext cx="2457893" cy="242480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Reactie op criminaliteit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87C90F01-2CB6-44AB-B161-5BCAE2D4EC86}"/>
              </a:ext>
            </a:extLst>
          </p:cNvPr>
          <p:cNvSpPr/>
          <p:nvPr/>
        </p:nvSpPr>
        <p:spPr>
          <a:xfrm>
            <a:off x="8110932" y="1089458"/>
            <a:ext cx="2457893" cy="242480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>
                <a:solidFill>
                  <a:srgbClr val="0033A0"/>
                </a:solidFill>
                <a:latin typeface="Verdana" charset="0"/>
                <a:ea typeface="Verdana" charset="0"/>
                <a:cs typeface="Verdana" charset="0"/>
              </a:rPr>
              <a:t>Preventie van criminaliteit</a:t>
            </a:r>
          </a:p>
        </p:txBody>
      </p:sp>
    </p:spTree>
    <p:extLst>
      <p:ext uri="{BB962C8B-B14F-4D97-AF65-F5344CB8AC3E}">
        <p14:creationId xmlns:p14="http://schemas.microsoft.com/office/powerpoint/2010/main" val="35022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nl-BE" sz="2000" dirty="0"/>
              <a:t>2. 	Aan de hand van vingerafdrukken kunnen daders met 100% zekerheid geïdentificeerd worden. </a:t>
            </a:r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</a:t>
            </a:r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a) </a:t>
            </a:r>
            <a:r>
              <a:rPr lang="en-US" sz="2000" dirty="0"/>
              <a:t>Juist</a:t>
            </a:r>
            <a:endParaRPr lang="nl-BE" sz="2000" dirty="0"/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b) Onjuist					</a:t>
            </a:r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683763"/>
            <a:ext cx="7186308" cy="368750"/>
          </a:xfrm>
        </p:spPr>
        <p:txBody>
          <a:bodyPr/>
          <a:lstStyle/>
          <a:p>
            <a:r>
              <a:rPr lang="nl-BE" sz="2400" dirty="0"/>
              <a:t>I. Misdrijven, daders en slachtoffers</a:t>
            </a:r>
            <a:endParaRPr lang="en-GB" dirty="0"/>
          </a:p>
        </p:txBody>
      </p:sp>
      <p:pic>
        <p:nvPicPr>
          <p:cNvPr id="6" name="Picture 2" descr="http://media1.gameinformer.com/imagefeed/featured/uncategorized/thumb610.jpg">
            <a:extLst>
              <a:ext uri="{FF2B5EF4-FFF2-40B4-BE49-F238E27FC236}">
                <a16:creationId xmlns:a16="http://schemas.microsoft.com/office/drawing/2014/main" id="{44602F88-4F40-044A-AC6A-37B2E8578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4354" y="2892702"/>
            <a:ext cx="1838969" cy="289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12800" indent="-812800">
              <a:lnSpc>
                <a:spcPct val="90000"/>
              </a:lnSpc>
            </a:pPr>
            <a:r>
              <a:rPr lang="nl-BE" sz="2000" dirty="0"/>
              <a:t>2. 	Aan de hand van vingerafdrukken kunnen daders met 100% zekerheid geïdentificeerd worden. </a:t>
            </a:r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</a:t>
            </a:r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</a:t>
            </a:r>
            <a:r>
              <a:rPr lang="nl-BE" sz="2000" dirty="0">
                <a:solidFill>
                  <a:srgbClr val="FF5000"/>
                </a:solidFill>
              </a:rPr>
              <a:t>a) </a:t>
            </a:r>
            <a:r>
              <a:rPr lang="en-US" sz="2000" dirty="0">
                <a:solidFill>
                  <a:srgbClr val="FF5000"/>
                </a:solidFill>
              </a:rPr>
              <a:t>Juist</a:t>
            </a:r>
            <a:endParaRPr lang="nl-BE" sz="2000" dirty="0">
              <a:solidFill>
                <a:srgbClr val="FF5000"/>
              </a:solidFill>
            </a:endParaRPr>
          </a:p>
          <a:p>
            <a:pPr marL="812800" indent="-812800">
              <a:lnSpc>
                <a:spcPct val="90000"/>
              </a:lnSpc>
            </a:pPr>
            <a:r>
              <a:rPr lang="nl-BE" sz="2000" dirty="0"/>
              <a:t>	b) Onjuist					</a:t>
            </a:r>
            <a:endParaRPr lang="nl-NL" dirty="0">
              <a:solidFill>
                <a:srgbClr val="003399"/>
              </a:solidFill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31837" y="683763"/>
            <a:ext cx="7186308" cy="368750"/>
          </a:xfrm>
        </p:spPr>
        <p:txBody>
          <a:bodyPr/>
          <a:lstStyle/>
          <a:p>
            <a:r>
              <a:rPr lang="nl-BE" sz="2400" dirty="0"/>
              <a:t>I. Misdrijven, daders en slachtoffers</a:t>
            </a:r>
            <a:endParaRPr lang="en-GB" dirty="0"/>
          </a:p>
        </p:txBody>
      </p:sp>
      <p:pic>
        <p:nvPicPr>
          <p:cNvPr id="6" name="Picture 2" descr="http://media1.gameinformer.com/imagefeed/featured/uncategorized/thumb610.jpg">
            <a:extLst>
              <a:ext uri="{FF2B5EF4-FFF2-40B4-BE49-F238E27FC236}">
                <a16:creationId xmlns:a16="http://schemas.microsoft.com/office/drawing/2014/main" id="{44602F88-4F40-044A-AC6A-37B2E8578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4354" y="2892702"/>
            <a:ext cx="1838969" cy="289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3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VUB THEME">
  <a:themeElements>
    <a:clrScheme name="VUB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9F"/>
      </a:accent1>
      <a:accent2>
        <a:srgbClr val="FF6600"/>
      </a:accent2>
      <a:accent3>
        <a:srgbClr val="E7E6E5"/>
      </a:accent3>
      <a:accent4>
        <a:srgbClr val="4B4B4B"/>
      </a:accent4>
      <a:accent5>
        <a:srgbClr val="577EC1"/>
      </a:accent5>
      <a:accent6>
        <a:srgbClr val="FFAA8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44450">
          <a:solidFill>
            <a:srgbClr val="0033A0"/>
          </a:solidFill>
        </a:ln>
      </a:spPr>
      <a:bodyPr rtlCol="0" anchor="ctr"/>
      <a:lstStyle>
        <a:defPPr algn="ctr">
          <a:defRPr sz="1600" dirty="0" err="1"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mtClean="0">
            <a:solidFill>
              <a:srgbClr val="0033A0"/>
            </a:solidFill>
            <a:latin typeface="Verdana" charset="0"/>
            <a:ea typeface="Verdana" charset="0"/>
            <a:cs typeface="Verdan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UB-tmp2017" id="{10DC50E6-1B59-A244-B26B-E5A459B5CBCA}" vid="{6CBD3AA6-F9C4-3943-A482-D8B422AB87A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BED108F154E847A82E49C2EEADEA85" ma:contentTypeVersion="12" ma:contentTypeDescription="Een nieuw document maken." ma:contentTypeScope="" ma:versionID="5ed618b7f5b1e8c1dee4ddc12f5af2ca">
  <xsd:schema xmlns:xsd="http://www.w3.org/2001/XMLSchema" xmlns:xs="http://www.w3.org/2001/XMLSchema" xmlns:p="http://schemas.microsoft.com/office/2006/metadata/properties" xmlns:ns2="30a3cffa-fd79-406b-81e9-3e9f875035c5" xmlns:ns3="4721ca14-54bf-49da-916d-e2498e3a4ce8" targetNamespace="http://schemas.microsoft.com/office/2006/metadata/properties" ma:root="true" ma:fieldsID="7c3795ef4071a61ef8078fd57d1e8874" ns2:_="" ns3:_="">
    <xsd:import namespace="30a3cffa-fd79-406b-81e9-3e9f875035c5"/>
    <xsd:import namespace="4721ca14-54bf-49da-916d-e2498e3a4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3cffa-fd79-406b-81e9-3e9f87503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21ca14-54bf-49da-916d-e2498e3a4ce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CD8E34-A5C1-481C-BCA4-01BBB88136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a3cffa-fd79-406b-81e9-3e9f875035c5"/>
    <ds:schemaRef ds:uri="4721ca14-54bf-49da-916d-e2498e3a4c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5B9661-A6FC-42A5-AB67-A236FC3FBE88}">
  <ds:schemaRefs>
    <ds:schemaRef ds:uri="http://schemas.microsoft.com/office/2006/metadata/properties"/>
    <ds:schemaRef ds:uri="30a3cffa-fd79-406b-81e9-3e9f875035c5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721ca14-54bf-49da-916d-e2498e3a4ce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E741F0-23EE-4168-B1D6-0B2AC8DBD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11354</TotalTime>
  <Words>1446</Words>
  <Application>Microsoft Office PowerPoint</Application>
  <PresentationFormat>Breedbeeld</PresentationFormat>
  <Paragraphs>371</Paragraphs>
  <Slides>31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Calibri</vt:lpstr>
      <vt:lpstr>LucidaGrande</vt:lpstr>
      <vt:lpstr>Verdana</vt:lpstr>
      <vt:lpstr>Wingdings</vt:lpstr>
      <vt:lpstr>1 VUB THEME</vt:lpstr>
      <vt:lpstr>Criminologische wetenschappen studeren</vt:lpstr>
      <vt:lpstr>Academische bachelor + Master in de criminologische  wetenschappen </vt:lpstr>
      <vt:lpstr>Criminologie @ vub</vt:lpstr>
      <vt:lpstr>Wat is criminologie?</vt:lpstr>
      <vt:lpstr>I. Misdrijven, daders en slachtoffers</vt:lpstr>
      <vt:lpstr>I. Misdrijven, daders en slachtoffers</vt:lpstr>
      <vt:lpstr>De studie van criminaliteit en reactie op criminaliteit </vt:lpstr>
      <vt:lpstr>I. Misdrijven, daders en slachtoffers</vt:lpstr>
      <vt:lpstr>I. Misdrijven, daders en slachtoffers</vt:lpstr>
      <vt:lpstr>Criminologie @vub</vt:lpstr>
      <vt:lpstr>I. Misdrijven, daders en slachtoffers</vt:lpstr>
      <vt:lpstr>I. Misdrijven, daders en slachtoffers</vt:lpstr>
      <vt:lpstr>Verschillende ‘discplines’ in 1 opleiding</vt:lpstr>
      <vt:lpstr>Criminologie @ vub</vt:lpstr>
      <vt:lpstr>Criminologie @ vub</vt:lpstr>
      <vt:lpstr>III. DE gevangenis</vt:lpstr>
      <vt:lpstr>III. DE gevangenis</vt:lpstr>
      <vt:lpstr>III. DE gevangenis</vt:lpstr>
      <vt:lpstr>III. DE gevangenis</vt:lpstr>
      <vt:lpstr>Criminologie @ vub</vt:lpstr>
      <vt:lpstr>PowerPoint-presentatie</vt:lpstr>
      <vt:lpstr>PowerPoint-presentatie</vt:lpstr>
      <vt:lpstr>Brede  Jobmogelijkheden</vt:lpstr>
      <vt:lpstr>PowerPoint-presentatie</vt:lpstr>
      <vt:lpstr>Na je bachelor of master doorstromen naar een andere richting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Criminologische wetenschappen studeren</dc:title>
  <dc:creator>Elli Gilbert</dc:creator>
  <cp:lastModifiedBy>Carolien Roeges</cp:lastModifiedBy>
  <cp:revision>16</cp:revision>
  <dcterms:created xsi:type="dcterms:W3CDTF">2021-02-10T12:37:50Z</dcterms:created>
  <dcterms:modified xsi:type="dcterms:W3CDTF">2023-12-15T12:33:43Z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0x0101005ABED108F154E847A82E49C2EEADEA85</vt:lpwstr>
  </property>
</Properties>
</file>